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72" r:id="rId6"/>
    <p:sldId id="1184" r:id="rId7"/>
    <p:sldId id="1185" r:id="rId8"/>
    <p:sldId id="1158" r:id="rId9"/>
    <p:sldId id="1186" r:id="rId10"/>
    <p:sldId id="1187" r:id="rId11"/>
    <p:sldId id="1167" r:id="rId12"/>
    <p:sldId id="1163" r:id="rId13"/>
    <p:sldId id="1189" r:id="rId14"/>
    <p:sldId id="1190" r:id="rId15"/>
    <p:sldId id="1192" r:id="rId16"/>
    <p:sldId id="1193" r:id="rId17"/>
    <p:sldId id="1194" r:id="rId18"/>
    <p:sldId id="1195" r:id="rId19"/>
    <p:sldId id="11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420121-973C-DBF4-BAFA-E1E91DB9CF07}" name="Chin, Alycia" initials="AR" userId="S::readlinga@SEC.GOV::a435530d-0ff7-4076-a658-354a4039fed2" providerId="AD"/>
  <p188:author id="{BE49B487-BBDE-D7BD-877F-A435BC7358D3}" name="Chin, Alycia" initials="CA" userId="S::readlinga@sec.gov::a435530d-0ff7-4076-a658-354a4039fed2" providerId="AD"/>
  <p188:author id="{BD838AB9-4911-C0A3-A25C-3D0FAB9A4111}" name="Silvernale, Nettie (Contractor)" initials="JS" userId="S::SilvernaleJ@sec.gov::a86c54bd-95f2-4f96-b594-112fbd80c4e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9B3C1"/>
    <a:srgbClr val="7B9AAE"/>
    <a:srgbClr val="003864"/>
    <a:srgbClr val="C6D4DC"/>
    <a:srgbClr val="466272"/>
    <a:srgbClr val="DBE4E9"/>
    <a:srgbClr val="5E8298"/>
    <a:srgbClr val="62879E"/>
    <a:srgbClr val="94AFBE"/>
    <a:srgbClr val="BCC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61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n, Alycia" userId="S::readlinga@sec.gov::a435530d-0ff7-4076-a658-354a4039fed2" providerId="AD" clId="Web-{4AC65F71-43FB-D32C-C220-643126F2B6FF}"/>
    <pc:docChg chg="modSld">
      <pc:chgData name="Chin, Alycia" userId="S::readlinga@sec.gov::a435530d-0ff7-4076-a658-354a4039fed2" providerId="AD" clId="Web-{4AC65F71-43FB-D32C-C220-643126F2B6FF}" dt="2024-10-08T16:27:52.129" v="79" actId="20577"/>
      <pc:docMkLst>
        <pc:docMk/>
      </pc:docMkLst>
      <pc:sldChg chg="modSp modCm">
        <pc:chgData name="Chin, Alycia" userId="S::readlinga@sec.gov::a435530d-0ff7-4076-a658-354a4039fed2" providerId="AD" clId="Web-{4AC65F71-43FB-D32C-C220-643126F2B6FF}" dt="2024-10-08T16:26:10.161" v="32" actId="1076"/>
        <pc:sldMkLst>
          <pc:docMk/>
          <pc:sldMk cId="2282951750" sldId="1163"/>
        </pc:sldMkLst>
        <pc:spChg chg="mod">
          <ac:chgData name="Chin, Alycia" userId="S::readlinga@sec.gov::a435530d-0ff7-4076-a658-354a4039fed2" providerId="AD" clId="Web-{4AC65F71-43FB-D32C-C220-643126F2B6FF}" dt="2024-10-08T16:26:10.098" v="31" actId="1076"/>
          <ac:spMkLst>
            <pc:docMk/>
            <pc:sldMk cId="2282951750" sldId="1163"/>
            <ac:spMk id="17" creationId="{7EAA5100-0A0E-DC2E-39D7-1D53CAD564A3}"/>
          </ac:spMkLst>
        </pc:spChg>
        <pc:picChg chg="mod">
          <ac:chgData name="Chin, Alycia" userId="S::readlinga@sec.gov::a435530d-0ff7-4076-a658-354a4039fed2" providerId="AD" clId="Web-{4AC65F71-43FB-D32C-C220-643126F2B6FF}" dt="2024-10-08T16:26:10.161" v="32" actId="1076"/>
          <ac:picMkLst>
            <pc:docMk/>
            <pc:sldMk cId="2282951750" sldId="1163"/>
            <ac:picMk id="20" creationId="{0965E962-4482-4DA2-3307-8485A9A0C2EB}"/>
          </ac:picMkLst>
        </pc:picChg>
        <pc:extLst>
          <p:ext xmlns:p="http://schemas.openxmlformats.org/presentationml/2006/main" uri="{D6D511B9-2390-475A-947B-AFAB55BFBCF1}">
            <pc226:cmChg xmlns:pc226="http://schemas.microsoft.com/office/powerpoint/2022/06/main/command" chg="mod">
              <pc226:chgData name="Chin, Alycia" userId="S::readlinga@sec.gov::a435530d-0ff7-4076-a658-354a4039fed2" providerId="AD" clId="Web-{4AC65F71-43FB-D32C-C220-643126F2B6FF}" dt="2024-10-08T16:25:55.426" v="27" actId="20577"/>
              <pc2:cmMkLst xmlns:pc2="http://schemas.microsoft.com/office/powerpoint/2019/9/main/command">
                <pc:docMk/>
                <pc:sldMk cId="2282951750" sldId="1163"/>
                <pc2:cmMk id="{95A50BDC-2E0A-4614-A2B0-3AE163B65A41}"/>
              </pc2:cmMkLst>
            </pc226:cmChg>
          </p:ext>
        </pc:extLst>
      </pc:sldChg>
      <pc:sldChg chg="modSp">
        <pc:chgData name="Chin, Alycia" userId="S::readlinga@sec.gov::a435530d-0ff7-4076-a658-354a4039fed2" providerId="AD" clId="Web-{4AC65F71-43FB-D32C-C220-643126F2B6FF}" dt="2024-10-08T16:26:25.739" v="33" actId="1076"/>
        <pc:sldMkLst>
          <pc:docMk/>
          <pc:sldMk cId="735449973" sldId="1167"/>
        </pc:sldMkLst>
        <pc:grpChg chg="mod">
          <ac:chgData name="Chin, Alycia" userId="S::readlinga@sec.gov::a435530d-0ff7-4076-a658-354a4039fed2" providerId="AD" clId="Web-{4AC65F71-43FB-D32C-C220-643126F2B6FF}" dt="2024-10-08T16:26:25.739" v="33" actId="1076"/>
          <ac:grpSpMkLst>
            <pc:docMk/>
            <pc:sldMk cId="735449973" sldId="1167"/>
            <ac:grpSpMk id="36" creationId="{24671A96-699E-C5E7-B993-8B8BBC673EC8}"/>
          </ac:grpSpMkLst>
        </pc:grpChg>
      </pc:sldChg>
      <pc:sldChg chg="modSp">
        <pc:chgData name="Chin, Alycia" userId="S::readlinga@sec.gov::a435530d-0ff7-4076-a658-354a4039fed2" providerId="AD" clId="Web-{4AC65F71-43FB-D32C-C220-643126F2B6FF}" dt="2024-10-08T16:27:52.129" v="79" actId="20577"/>
        <pc:sldMkLst>
          <pc:docMk/>
          <pc:sldMk cId="2124860387" sldId="1189"/>
        </pc:sldMkLst>
        <pc:spChg chg="mod">
          <ac:chgData name="Chin, Alycia" userId="S::readlinga@sec.gov::a435530d-0ff7-4076-a658-354a4039fed2" providerId="AD" clId="Web-{4AC65F71-43FB-D32C-C220-643126F2B6FF}" dt="2024-10-08T16:27:52.129" v="79" actId="20577"/>
          <ac:spMkLst>
            <pc:docMk/>
            <pc:sldMk cId="2124860387" sldId="1189"/>
            <ac:spMk id="13" creationId="{3B06B314-73F1-4D18-9A9E-017F5F9EF3C3}"/>
          </ac:spMkLst>
        </pc:spChg>
        <pc:spChg chg="mod">
          <ac:chgData name="Chin, Alycia" userId="S::readlinga@sec.gov::a435530d-0ff7-4076-a658-354a4039fed2" providerId="AD" clId="Web-{4AC65F71-43FB-D32C-C220-643126F2B6FF}" dt="2024-10-08T16:27:40.473" v="73" actId="20577"/>
          <ac:spMkLst>
            <pc:docMk/>
            <pc:sldMk cId="2124860387" sldId="1189"/>
            <ac:spMk id="21" creationId="{20561435-FC47-39E7-E84A-C49D70A9170A}"/>
          </ac:spMkLst>
        </pc:spChg>
        <pc:spChg chg="mod">
          <ac:chgData name="Chin, Alycia" userId="S::readlinga@sec.gov::a435530d-0ff7-4076-a658-354a4039fed2" providerId="AD" clId="Web-{4AC65F71-43FB-D32C-C220-643126F2B6FF}" dt="2024-10-08T16:27:46.598" v="75" actId="20577"/>
          <ac:spMkLst>
            <pc:docMk/>
            <pc:sldMk cId="2124860387" sldId="1189"/>
            <ac:spMk id="27" creationId="{A4FD1152-042A-32EC-E9FC-2075270D9957}"/>
          </ac:spMkLst>
        </pc:spChg>
      </pc:sldChg>
    </pc:docChg>
  </pc:docChgLst>
  <pc:docChgLst>
    <pc:chgData name="Chin, Alycia" userId="a435530d-0ff7-4076-a658-354a4039fed2" providerId="ADAL" clId="{E553187F-48C0-478D-91FA-19874005B8E2}"/>
    <pc:docChg chg="undo custSel addSld modSld">
      <pc:chgData name="Chin, Alycia" userId="a435530d-0ff7-4076-a658-354a4039fed2" providerId="ADAL" clId="{E553187F-48C0-478D-91FA-19874005B8E2}" dt="2024-10-29T12:44:09.459" v="1263" actId="6549"/>
      <pc:docMkLst>
        <pc:docMk/>
      </pc:docMkLst>
      <pc:sldChg chg="modSp mod">
        <pc:chgData name="Chin, Alycia" userId="a435530d-0ff7-4076-a658-354a4039fed2" providerId="ADAL" clId="{E553187F-48C0-478D-91FA-19874005B8E2}" dt="2024-09-24T20:35:00.352" v="1106" actId="20577"/>
        <pc:sldMkLst>
          <pc:docMk/>
          <pc:sldMk cId="3600418562" sldId="256"/>
        </pc:sldMkLst>
        <pc:spChg chg="mod">
          <ac:chgData name="Chin, Alycia" userId="a435530d-0ff7-4076-a658-354a4039fed2" providerId="ADAL" clId="{E553187F-48C0-478D-91FA-19874005B8E2}" dt="2024-09-24T20:34:32.391" v="1082" actId="27636"/>
          <ac:spMkLst>
            <pc:docMk/>
            <pc:sldMk cId="3600418562" sldId="256"/>
            <ac:spMk id="2" creationId="{DD0952CA-E203-42FF-3D5A-A9CF0F85BFD1}"/>
          </ac:spMkLst>
        </pc:spChg>
        <pc:spChg chg="mod">
          <ac:chgData name="Chin, Alycia" userId="a435530d-0ff7-4076-a658-354a4039fed2" providerId="ADAL" clId="{E553187F-48C0-478D-91FA-19874005B8E2}" dt="2024-09-24T20:35:00.352" v="1106" actId="20577"/>
          <ac:spMkLst>
            <pc:docMk/>
            <pc:sldMk cId="3600418562" sldId="256"/>
            <ac:spMk id="3" creationId="{E45B30B3-F998-FF76-A715-6CAB39B5AB2A}"/>
          </ac:spMkLst>
        </pc:spChg>
      </pc:sldChg>
      <pc:sldChg chg="addSp modSp mod">
        <pc:chgData name="Chin, Alycia" userId="a435530d-0ff7-4076-a658-354a4039fed2" providerId="ADAL" clId="{E553187F-48C0-478D-91FA-19874005B8E2}" dt="2024-09-24T20:28:15.952" v="204" actId="20577"/>
        <pc:sldMkLst>
          <pc:docMk/>
          <pc:sldMk cId="3219021808" sldId="264"/>
        </pc:sldMkLst>
        <pc:spChg chg="add mod">
          <ac:chgData name="Chin, Alycia" userId="a435530d-0ff7-4076-a658-354a4039fed2" providerId="ADAL" clId="{E553187F-48C0-478D-91FA-19874005B8E2}" dt="2024-09-24T20:28:15.952" v="204" actId="20577"/>
          <ac:spMkLst>
            <pc:docMk/>
            <pc:sldMk cId="3219021808" sldId="264"/>
            <ac:spMk id="6" creationId="{1BD10CB9-5D59-3505-B8A4-2CC41A7ED4E6}"/>
          </ac:spMkLst>
        </pc:spChg>
        <pc:picChg chg="mod">
          <ac:chgData name="Chin, Alycia" userId="a435530d-0ff7-4076-a658-354a4039fed2" providerId="ADAL" clId="{E553187F-48C0-478D-91FA-19874005B8E2}" dt="2024-09-24T20:27:28.119" v="6" actId="1076"/>
          <ac:picMkLst>
            <pc:docMk/>
            <pc:sldMk cId="3219021808" sldId="264"/>
            <ac:picMk id="4" creationId="{2FC18E37-D27F-2141-BE43-4B6F29E4DB29}"/>
          </ac:picMkLst>
        </pc:picChg>
        <pc:cxnChg chg="add mod">
          <ac:chgData name="Chin, Alycia" userId="a435530d-0ff7-4076-a658-354a4039fed2" providerId="ADAL" clId="{E553187F-48C0-478D-91FA-19874005B8E2}" dt="2024-09-24T20:27:28.119" v="6" actId="1076"/>
          <ac:cxnSpMkLst>
            <pc:docMk/>
            <pc:sldMk cId="3219021808" sldId="264"/>
            <ac:cxnSpMk id="5" creationId="{8197DBE1-8973-CE19-9A74-DB545BC9CF53}"/>
          </ac:cxnSpMkLst>
        </pc:cxnChg>
      </pc:sldChg>
      <pc:sldChg chg="modSp mod">
        <pc:chgData name="Chin, Alycia" userId="a435530d-0ff7-4076-a658-354a4039fed2" providerId="ADAL" clId="{E553187F-48C0-478D-91FA-19874005B8E2}" dt="2024-09-24T20:28:24.233" v="205" actId="20577"/>
        <pc:sldMkLst>
          <pc:docMk/>
          <pc:sldMk cId="2173879536" sldId="265"/>
        </pc:sldMkLst>
        <pc:spChg chg="mod">
          <ac:chgData name="Chin, Alycia" userId="a435530d-0ff7-4076-a658-354a4039fed2" providerId="ADAL" clId="{E553187F-48C0-478D-91FA-19874005B8E2}" dt="2024-09-24T20:28:24.233" v="205" actId="20577"/>
          <ac:spMkLst>
            <pc:docMk/>
            <pc:sldMk cId="2173879536" sldId="265"/>
            <ac:spMk id="3" creationId="{9715F3EE-7614-B671-0425-80E0B425D435}"/>
          </ac:spMkLst>
        </pc:spChg>
      </pc:sldChg>
      <pc:sldChg chg="addSp delSp modSp new mod modClrScheme chgLayout">
        <pc:chgData name="Chin, Alycia" userId="a435530d-0ff7-4076-a658-354a4039fed2" providerId="ADAL" clId="{E553187F-48C0-478D-91FA-19874005B8E2}" dt="2024-09-24T20:31:11.503" v="425" actId="20577"/>
        <pc:sldMkLst>
          <pc:docMk/>
          <pc:sldMk cId="3929669974" sldId="269"/>
        </pc:sldMkLst>
        <pc:spChg chg="mod ord">
          <ac:chgData name="Chin, Alycia" userId="a435530d-0ff7-4076-a658-354a4039fed2" providerId="ADAL" clId="{E553187F-48C0-478D-91FA-19874005B8E2}" dt="2024-09-24T20:29:05.901" v="215" actId="700"/>
          <ac:spMkLst>
            <pc:docMk/>
            <pc:sldMk cId="3929669974" sldId="269"/>
            <ac:spMk id="2" creationId="{F63E2544-226A-D120-8F3B-759245041801}"/>
          </ac:spMkLst>
        </pc:spChg>
        <pc:spChg chg="del mod ord">
          <ac:chgData name="Chin, Alycia" userId="a435530d-0ff7-4076-a658-354a4039fed2" providerId="ADAL" clId="{E553187F-48C0-478D-91FA-19874005B8E2}" dt="2024-09-24T20:29:05.901" v="215" actId="700"/>
          <ac:spMkLst>
            <pc:docMk/>
            <pc:sldMk cId="3929669974" sldId="269"/>
            <ac:spMk id="3" creationId="{4FE3BB99-4023-2B3A-0D9E-D9302B929355}"/>
          </ac:spMkLst>
        </pc:spChg>
        <pc:spChg chg="add del mod ord">
          <ac:chgData name="Chin, Alycia" userId="a435530d-0ff7-4076-a658-354a4039fed2" providerId="ADAL" clId="{E553187F-48C0-478D-91FA-19874005B8E2}" dt="2024-09-24T20:29:16.408" v="220"/>
          <ac:spMkLst>
            <pc:docMk/>
            <pc:sldMk cId="3929669974" sldId="269"/>
            <ac:spMk id="4" creationId="{3770AEFC-48BA-902B-2BC1-F175D6F37103}"/>
          </ac:spMkLst>
        </pc:spChg>
        <pc:spChg chg="add mod ord">
          <ac:chgData name="Chin, Alycia" userId="a435530d-0ff7-4076-a658-354a4039fed2" providerId="ADAL" clId="{E553187F-48C0-478D-91FA-19874005B8E2}" dt="2024-09-24T20:31:11.503" v="425" actId="20577"/>
          <ac:spMkLst>
            <pc:docMk/>
            <pc:sldMk cId="3929669974" sldId="269"/>
            <ac:spMk id="5" creationId="{DB1E4418-8986-B1F5-5D62-EE4FD866B7C3}"/>
          </ac:spMkLst>
        </pc:spChg>
        <pc:picChg chg="add mod">
          <ac:chgData name="Chin, Alycia" userId="a435530d-0ff7-4076-a658-354a4039fed2" providerId="ADAL" clId="{E553187F-48C0-478D-91FA-19874005B8E2}" dt="2024-09-24T20:29:23.398" v="222" actId="14100"/>
          <ac:picMkLst>
            <pc:docMk/>
            <pc:sldMk cId="3929669974" sldId="269"/>
            <ac:picMk id="6" creationId="{0F2E4EE6-B862-DBAF-555E-B9C2D4EDE68C}"/>
          </ac:picMkLst>
        </pc:picChg>
        <pc:picChg chg="add">
          <ac:chgData name="Chin, Alycia" userId="a435530d-0ff7-4076-a658-354a4039fed2" providerId="ADAL" clId="{E553187F-48C0-478D-91FA-19874005B8E2}" dt="2024-09-24T20:29:01.588" v="214"/>
          <ac:picMkLst>
            <pc:docMk/>
            <pc:sldMk cId="3929669974" sldId="269"/>
            <ac:picMk id="1026" creationId="{884D44CB-F160-18AA-9DD5-682A7A24F042}"/>
          </ac:picMkLst>
        </pc:picChg>
        <pc:picChg chg="add del mod">
          <ac:chgData name="Chin, Alycia" userId="a435530d-0ff7-4076-a658-354a4039fed2" providerId="ADAL" clId="{E553187F-48C0-478D-91FA-19874005B8E2}" dt="2024-09-24T20:29:15.069" v="219" actId="21"/>
          <ac:picMkLst>
            <pc:docMk/>
            <pc:sldMk cId="3929669974" sldId="269"/>
            <ac:picMk id="1027" creationId="{0F2E4EE6-B862-DBAF-555E-B9C2D4EDE68C}"/>
          </ac:picMkLst>
        </pc:picChg>
      </pc:sldChg>
      <pc:sldChg chg="addSp delSp modSp new mod modClrScheme chgLayout">
        <pc:chgData name="Chin, Alycia" userId="a435530d-0ff7-4076-a658-354a4039fed2" providerId="ADAL" clId="{E553187F-48C0-478D-91FA-19874005B8E2}" dt="2024-09-24T20:33:15.730" v="1014" actId="20577"/>
        <pc:sldMkLst>
          <pc:docMk/>
          <pc:sldMk cId="2094598377" sldId="270"/>
        </pc:sldMkLst>
        <pc:spChg chg="mod ord">
          <ac:chgData name="Chin, Alycia" userId="a435530d-0ff7-4076-a658-354a4039fed2" providerId="ADAL" clId="{E553187F-48C0-478D-91FA-19874005B8E2}" dt="2024-09-24T20:31:26.959" v="437" actId="700"/>
          <ac:spMkLst>
            <pc:docMk/>
            <pc:sldMk cId="2094598377" sldId="270"/>
            <ac:spMk id="2" creationId="{881E6000-39CF-95C8-E281-0604A4D315CF}"/>
          </ac:spMkLst>
        </pc:spChg>
        <pc:spChg chg="del mod ord">
          <ac:chgData name="Chin, Alycia" userId="a435530d-0ff7-4076-a658-354a4039fed2" providerId="ADAL" clId="{E553187F-48C0-478D-91FA-19874005B8E2}" dt="2024-09-24T20:31:26.959" v="437" actId="700"/>
          <ac:spMkLst>
            <pc:docMk/>
            <pc:sldMk cId="2094598377" sldId="270"/>
            <ac:spMk id="3" creationId="{F8167FA5-0EBC-37A6-A6CE-9999982D71BE}"/>
          </ac:spMkLst>
        </pc:spChg>
        <pc:spChg chg="del">
          <ac:chgData name="Chin, Alycia" userId="a435530d-0ff7-4076-a658-354a4039fed2" providerId="ADAL" clId="{E553187F-48C0-478D-91FA-19874005B8E2}" dt="2024-09-24T20:31:26.959" v="437" actId="700"/>
          <ac:spMkLst>
            <pc:docMk/>
            <pc:sldMk cId="2094598377" sldId="270"/>
            <ac:spMk id="4" creationId="{72AD2A74-3F1B-186B-77F8-2CD1AEA59153}"/>
          </ac:spMkLst>
        </pc:spChg>
        <pc:spChg chg="add mod ord">
          <ac:chgData name="Chin, Alycia" userId="a435530d-0ff7-4076-a658-354a4039fed2" providerId="ADAL" clId="{E553187F-48C0-478D-91FA-19874005B8E2}" dt="2024-09-24T20:33:15.730" v="1014" actId="20577"/>
          <ac:spMkLst>
            <pc:docMk/>
            <pc:sldMk cId="2094598377" sldId="270"/>
            <ac:spMk id="5" creationId="{ABB1EAB0-F2D5-CB4A-1753-51C427A34A5A}"/>
          </ac:spMkLst>
        </pc:spChg>
      </pc:sldChg>
      <pc:sldChg chg="addSp delSp modSp add mod modClrScheme chgLayout">
        <pc:chgData name="Chin, Alycia" userId="a435530d-0ff7-4076-a658-354a4039fed2" providerId="ADAL" clId="{E553187F-48C0-478D-91FA-19874005B8E2}" dt="2024-09-24T20:33:50.710" v="1078" actId="20577"/>
        <pc:sldMkLst>
          <pc:docMk/>
          <pc:sldMk cId="2268364623" sldId="271"/>
        </pc:sldMkLst>
        <pc:spChg chg="mod ord">
          <ac:chgData name="Chin, Alycia" userId="a435530d-0ff7-4076-a658-354a4039fed2" providerId="ADAL" clId="{E553187F-48C0-478D-91FA-19874005B8E2}" dt="2024-09-24T20:33:44.214" v="1047" actId="20577"/>
          <ac:spMkLst>
            <pc:docMk/>
            <pc:sldMk cId="2268364623" sldId="271"/>
            <ac:spMk id="2" creationId="{881E6000-39CF-95C8-E281-0604A4D315CF}"/>
          </ac:spMkLst>
        </pc:spChg>
        <pc:spChg chg="add mod">
          <ac:chgData name="Chin, Alycia" userId="a435530d-0ff7-4076-a658-354a4039fed2" providerId="ADAL" clId="{E553187F-48C0-478D-91FA-19874005B8E2}" dt="2024-09-24T20:33:50.710" v="1078" actId="20577"/>
          <ac:spMkLst>
            <pc:docMk/>
            <pc:sldMk cId="2268364623" sldId="271"/>
            <ac:spMk id="4" creationId="{DA5C7F22-A3DC-9E7A-5FCD-2767E3A14598}"/>
          </ac:spMkLst>
        </pc:spChg>
        <pc:spChg chg="del mod ord">
          <ac:chgData name="Chin, Alycia" userId="a435530d-0ff7-4076-a658-354a4039fed2" providerId="ADAL" clId="{E553187F-48C0-478D-91FA-19874005B8E2}" dt="2024-09-24T20:33:37.680" v="1018" actId="478"/>
          <ac:spMkLst>
            <pc:docMk/>
            <pc:sldMk cId="2268364623" sldId="271"/>
            <ac:spMk id="5" creationId="{ABB1EAB0-F2D5-CB4A-1753-51C427A34A5A}"/>
          </ac:spMkLst>
        </pc:spChg>
      </pc:sldChg>
      <pc:sldChg chg="modSp mod">
        <pc:chgData name="Chin, Alycia" userId="a435530d-0ff7-4076-a658-354a4039fed2" providerId="ADAL" clId="{E553187F-48C0-478D-91FA-19874005B8E2}" dt="2024-10-29T12:44:09.459" v="1263" actId="6549"/>
        <pc:sldMkLst>
          <pc:docMk/>
          <pc:sldMk cId="3506581445" sldId="272"/>
        </pc:sldMkLst>
        <pc:spChg chg="mod">
          <ac:chgData name="Chin, Alycia" userId="a435530d-0ff7-4076-a658-354a4039fed2" providerId="ADAL" clId="{E553187F-48C0-478D-91FA-19874005B8E2}" dt="2024-10-28T17:22:33.385" v="1256" actId="20577"/>
          <ac:spMkLst>
            <pc:docMk/>
            <pc:sldMk cId="3506581445" sldId="272"/>
            <ac:spMk id="3" creationId="{12834566-154C-7370-9D3F-0C3689C80DE0}"/>
          </ac:spMkLst>
        </pc:spChg>
        <pc:spChg chg="mod">
          <ac:chgData name="Chin, Alycia" userId="a435530d-0ff7-4076-a658-354a4039fed2" providerId="ADAL" clId="{E553187F-48C0-478D-91FA-19874005B8E2}" dt="2024-10-29T12:44:09.459" v="1263" actId="6549"/>
          <ac:spMkLst>
            <pc:docMk/>
            <pc:sldMk cId="3506581445" sldId="272"/>
            <ac:spMk id="6" creationId="{1FA2BE52-1840-187A-287F-097B9C62E079}"/>
          </ac:spMkLst>
        </pc:spChg>
      </pc:sldChg>
      <pc:sldChg chg="modSp mod addCm">
        <pc:chgData name="Chin, Alycia" userId="a435530d-0ff7-4076-a658-354a4039fed2" providerId="ADAL" clId="{E553187F-48C0-478D-91FA-19874005B8E2}" dt="2024-10-08T19:24:23.216" v="1225" actId="255"/>
        <pc:sldMkLst>
          <pc:docMk/>
          <pc:sldMk cId="2282951750" sldId="1163"/>
        </pc:sldMkLst>
        <pc:spChg chg="mod">
          <ac:chgData name="Chin, Alycia" userId="a435530d-0ff7-4076-a658-354a4039fed2" providerId="ADAL" clId="{E553187F-48C0-478D-91FA-19874005B8E2}" dt="2024-10-08T19:24:23.216" v="1225" actId="255"/>
          <ac:spMkLst>
            <pc:docMk/>
            <pc:sldMk cId="2282951750" sldId="1163"/>
            <ac:spMk id="17" creationId="{7EAA5100-0A0E-DC2E-39D7-1D53CAD564A3}"/>
          </ac:spMkLst>
        </pc:spChg>
        <pc:extLst>
          <p:ext xmlns:p="http://schemas.openxmlformats.org/presentationml/2006/main" uri="{D6D511B9-2390-475A-947B-AFAB55BFBCF1}">
            <pc226:cmChg xmlns:pc226="http://schemas.microsoft.com/office/powerpoint/2022/06/main/command" chg="add">
              <pc226:chgData name="Chin, Alycia" userId="a435530d-0ff7-4076-a658-354a4039fed2" providerId="ADAL" clId="{E553187F-48C0-478D-91FA-19874005B8E2}" dt="2024-10-04T21:46:38.915" v="1147"/>
              <pc2:cmMkLst xmlns:pc2="http://schemas.microsoft.com/office/powerpoint/2019/9/main/command">
                <pc:docMk/>
                <pc:sldMk cId="2282951750" sldId="1163"/>
                <pc2:cmMk id="{1E78E2B3-23DC-43C4-A15C-5BE0E3879402}"/>
              </pc2:cmMkLst>
            </pc226:cmChg>
          </p:ext>
        </pc:extLst>
      </pc:sldChg>
      <pc:sldChg chg="modSp mod addCm modCm">
        <pc:chgData name="Chin, Alycia" userId="a435530d-0ff7-4076-a658-354a4039fed2" providerId="ADAL" clId="{E553187F-48C0-478D-91FA-19874005B8E2}" dt="2024-10-04T21:48:11.480" v="1154" actId="20577"/>
        <pc:sldMkLst>
          <pc:docMk/>
          <pc:sldMk cId="735449973" sldId="1167"/>
        </pc:sldMkLst>
        <pc:spChg chg="mod">
          <ac:chgData name="Chin, Alycia" userId="a435530d-0ff7-4076-a658-354a4039fed2" providerId="ADAL" clId="{E553187F-48C0-478D-91FA-19874005B8E2}" dt="2024-10-04T21:48:11.480" v="1154" actId="20577"/>
          <ac:spMkLst>
            <pc:docMk/>
            <pc:sldMk cId="735449973" sldId="1167"/>
            <ac:spMk id="35" creationId="{549156A9-7C6C-C0C1-EB7A-981AD2D6C11B}"/>
          </ac:spMkLst>
        </pc:spChg>
        <pc:extLst>
          <p:ext xmlns:p="http://schemas.openxmlformats.org/presentationml/2006/main" uri="{D6D511B9-2390-475A-947B-AFAB55BFBCF1}">
            <pc226:cmChg xmlns:pc226="http://schemas.microsoft.com/office/powerpoint/2022/06/main/command" chg="add mod">
              <pc226:chgData name="Chin, Alycia" userId="a435530d-0ff7-4076-a658-354a4039fed2" providerId="ADAL" clId="{E553187F-48C0-478D-91FA-19874005B8E2}" dt="2024-10-04T21:48:11.480" v="1154" actId="20577"/>
              <pc2:cmMkLst xmlns:pc2="http://schemas.microsoft.com/office/powerpoint/2019/9/main/command">
                <pc:docMk/>
                <pc:sldMk cId="735449973" sldId="1167"/>
                <pc2:cmMk id="{D2720AE5-1B41-4083-A6BA-F8454A70EEE9}"/>
              </pc2:cmMkLst>
            </pc226:cmChg>
          </p:ext>
        </pc:extLst>
      </pc:sldChg>
      <pc:sldChg chg="delSp modSp mod">
        <pc:chgData name="Chin, Alycia" userId="a435530d-0ff7-4076-a658-354a4039fed2" providerId="ADAL" clId="{E553187F-48C0-478D-91FA-19874005B8E2}" dt="2024-10-04T21:42:35.200" v="1126" actId="1035"/>
        <pc:sldMkLst>
          <pc:docMk/>
          <pc:sldMk cId="3939514684" sldId="1186"/>
        </pc:sldMkLst>
        <pc:grpChg chg="mod">
          <ac:chgData name="Chin, Alycia" userId="a435530d-0ff7-4076-a658-354a4039fed2" providerId="ADAL" clId="{E553187F-48C0-478D-91FA-19874005B8E2}" dt="2024-10-04T21:42:31.006" v="1108" actId="1076"/>
          <ac:grpSpMkLst>
            <pc:docMk/>
            <pc:sldMk cId="3939514684" sldId="1186"/>
            <ac:grpSpMk id="39" creationId="{5DB12ED3-C64B-1F87-94AB-B87BB4D0CBFA}"/>
          </ac:grpSpMkLst>
        </pc:grpChg>
        <pc:cxnChg chg="mod">
          <ac:chgData name="Chin, Alycia" userId="a435530d-0ff7-4076-a658-354a4039fed2" providerId="ADAL" clId="{E553187F-48C0-478D-91FA-19874005B8E2}" dt="2024-10-04T21:42:35.200" v="1126" actId="1035"/>
          <ac:cxnSpMkLst>
            <pc:docMk/>
            <pc:sldMk cId="3939514684" sldId="1186"/>
            <ac:cxnSpMk id="33" creationId="{E68F3E63-C113-2E3D-0EF7-CB809DFA0582}"/>
          </ac:cxnSpMkLst>
        </pc:cxnChg>
        <pc:cxnChg chg="del">
          <ac:chgData name="Chin, Alycia" userId="a435530d-0ff7-4076-a658-354a4039fed2" providerId="ADAL" clId="{E553187F-48C0-478D-91FA-19874005B8E2}" dt="2024-10-04T21:42:27.917" v="1107" actId="478"/>
          <ac:cxnSpMkLst>
            <pc:docMk/>
            <pc:sldMk cId="3939514684" sldId="1186"/>
            <ac:cxnSpMk id="34" creationId="{3077E5E4-F5EE-42CE-3683-471A9A79206C}"/>
          </ac:cxnSpMkLst>
        </pc:cxnChg>
      </pc:sldChg>
      <pc:sldChg chg="modSp mod">
        <pc:chgData name="Chin, Alycia" userId="a435530d-0ff7-4076-a658-354a4039fed2" providerId="ADAL" clId="{E553187F-48C0-478D-91FA-19874005B8E2}" dt="2024-10-04T21:43:33.468" v="1136" actId="20577"/>
        <pc:sldMkLst>
          <pc:docMk/>
          <pc:sldMk cId="3827347030" sldId="1187"/>
        </pc:sldMkLst>
        <pc:spChg chg="mod">
          <ac:chgData name="Chin, Alycia" userId="a435530d-0ff7-4076-a658-354a4039fed2" providerId="ADAL" clId="{E553187F-48C0-478D-91FA-19874005B8E2}" dt="2024-10-04T21:43:33.468" v="1136" actId="20577"/>
          <ac:spMkLst>
            <pc:docMk/>
            <pc:sldMk cId="3827347030" sldId="1187"/>
            <ac:spMk id="12" creationId="{D347AF03-E8E8-5114-4004-DE7160400403}"/>
          </ac:spMkLst>
        </pc:spChg>
      </pc:sldChg>
      <pc:sldChg chg="addCm delCm">
        <pc:chgData name="Chin, Alycia" userId="a435530d-0ff7-4076-a658-354a4039fed2" providerId="ADAL" clId="{E553187F-48C0-478D-91FA-19874005B8E2}" dt="2024-10-04T21:49:44.337" v="1157"/>
        <pc:sldMkLst>
          <pc:docMk/>
          <pc:sldMk cId="2124860387" sldId="1189"/>
        </pc:sldMkLst>
        <pc:extLst>
          <p:ext xmlns:p="http://schemas.openxmlformats.org/presentationml/2006/main" uri="{D6D511B9-2390-475A-947B-AFAB55BFBCF1}">
            <pc226:cmChg xmlns:pc226="http://schemas.microsoft.com/office/powerpoint/2022/06/main/command" chg="add">
              <pc226:chgData name="Chin, Alycia" userId="a435530d-0ff7-4076-a658-354a4039fed2" providerId="ADAL" clId="{E553187F-48C0-478D-91FA-19874005B8E2}" dt="2024-10-04T21:49:11.404" v="1155"/>
              <pc2:cmMkLst xmlns:pc2="http://schemas.microsoft.com/office/powerpoint/2019/9/main/command">
                <pc:docMk/>
                <pc:sldMk cId="2124860387" sldId="1189"/>
                <pc2:cmMk id="{1FE00205-3980-4215-8C1B-7704262ADE59}"/>
              </pc2:cmMkLst>
            </pc226:cmChg>
            <pc226:cmChg xmlns:pc226="http://schemas.microsoft.com/office/powerpoint/2022/06/main/command" chg="del">
              <pc226:chgData name="Chin, Alycia" userId="a435530d-0ff7-4076-a658-354a4039fed2" providerId="ADAL" clId="{E553187F-48C0-478D-91FA-19874005B8E2}" dt="2024-10-04T21:49:13.811" v="1156"/>
              <pc2:cmMkLst xmlns:pc2="http://schemas.microsoft.com/office/powerpoint/2019/9/main/command">
                <pc:docMk/>
                <pc:sldMk cId="2124860387" sldId="1189"/>
                <pc2:cmMk id="{87F88BD1-D24C-4366-82E2-A41593836AF8}"/>
              </pc2:cmMkLst>
            </pc226:cmChg>
            <pc226:cmChg xmlns:pc226="http://schemas.microsoft.com/office/powerpoint/2022/06/main/command" chg="add">
              <pc226:chgData name="Chin, Alycia" userId="a435530d-0ff7-4076-a658-354a4039fed2" providerId="ADAL" clId="{E553187F-48C0-478D-91FA-19874005B8E2}" dt="2024-10-04T21:49:44.337" v="1157"/>
              <pc2:cmMkLst xmlns:pc2="http://schemas.microsoft.com/office/powerpoint/2019/9/main/command">
                <pc:docMk/>
                <pc:sldMk cId="2124860387" sldId="1189"/>
                <pc2:cmMk id="{C13DA2F9-48CF-4006-A351-87ED7E5F743B}"/>
              </pc2:cmMkLst>
            </pc226:cmChg>
          </p:ext>
        </pc:extLst>
      </pc:sldChg>
      <pc:sldChg chg="modSp mod">
        <pc:chgData name="Chin, Alycia" userId="a435530d-0ff7-4076-a658-354a4039fed2" providerId="ADAL" clId="{E553187F-48C0-478D-91FA-19874005B8E2}" dt="2024-10-04T21:51:46.968" v="1172" actId="20577"/>
        <pc:sldMkLst>
          <pc:docMk/>
          <pc:sldMk cId="4249640908" sldId="1190"/>
        </pc:sldMkLst>
        <pc:spChg chg="mod">
          <ac:chgData name="Chin, Alycia" userId="a435530d-0ff7-4076-a658-354a4039fed2" providerId="ADAL" clId="{E553187F-48C0-478D-91FA-19874005B8E2}" dt="2024-10-04T21:51:46.968" v="1172" actId="20577"/>
          <ac:spMkLst>
            <pc:docMk/>
            <pc:sldMk cId="4249640908" sldId="1190"/>
            <ac:spMk id="18" creationId="{719E9983-B8E4-4CDE-7E10-6B297A868307}"/>
          </ac:spMkLst>
        </pc:spChg>
      </pc:sldChg>
      <pc:sldChg chg="addCm modCm">
        <pc:chgData name="Chin, Alycia" userId="a435530d-0ff7-4076-a658-354a4039fed2" providerId="ADAL" clId="{E553187F-48C0-478D-91FA-19874005B8E2}" dt="2024-10-08T19:25:42.742" v="1226"/>
        <pc:sldMkLst>
          <pc:docMk/>
          <pc:sldMk cId="1809269823" sldId="1194"/>
        </pc:sldMkLst>
        <pc:extLst>
          <p:ext xmlns:p="http://schemas.openxmlformats.org/presentationml/2006/main" uri="{D6D511B9-2390-475A-947B-AFAB55BFBCF1}">
            <pc226:cmChg xmlns:pc226="http://schemas.microsoft.com/office/powerpoint/2022/06/main/command" chg="add">
              <pc226:chgData name="Chin, Alycia" userId="a435530d-0ff7-4076-a658-354a4039fed2" providerId="ADAL" clId="{E553187F-48C0-478D-91FA-19874005B8E2}" dt="2024-10-08T19:25:42.742" v="1226"/>
              <pc2:cmMkLst xmlns:pc2="http://schemas.microsoft.com/office/powerpoint/2019/9/main/command">
                <pc:docMk/>
                <pc:sldMk cId="1809269823" sldId="1194"/>
                <pc2:cmMk id="{E76EAFE6-551E-4712-A5C3-17C0E06657CB}"/>
              </pc2:cmMkLst>
              <pc226:cmRplyChg chg="add">
                <pc226:chgData name="Chin, Alycia" userId="a435530d-0ff7-4076-a658-354a4039fed2" providerId="ADAL" clId="{E553187F-48C0-478D-91FA-19874005B8E2}" dt="2024-10-08T19:25:42.742" v="1226"/>
                <pc2:cmRplyMkLst xmlns:pc2="http://schemas.microsoft.com/office/powerpoint/2019/9/main/command">
                  <pc:docMk/>
                  <pc:sldMk cId="1809269823" sldId="1194"/>
                  <pc2:cmMk id="{E76EAFE6-551E-4712-A5C3-17C0E06657CB}"/>
                  <pc2:cmRplyMk id="{223D5A54-03B4-4D21-8DD4-CBE0B44CDBD8}"/>
                </pc2:cmRplyMkLst>
              </pc226:cmRplyChg>
            </pc226:cmChg>
          </p:ext>
        </pc:extLst>
      </pc:sldChg>
      <pc:sldChg chg="addSp delSp modSp mod">
        <pc:chgData name="Chin, Alycia" userId="a435530d-0ff7-4076-a658-354a4039fed2" providerId="ADAL" clId="{E553187F-48C0-478D-91FA-19874005B8E2}" dt="2024-10-04T21:58:54.884" v="1220" actId="12788"/>
        <pc:sldMkLst>
          <pc:docMk/>
          <pc:sldMk cId="3527747402" sldId="1196"/>
        </pc:sldMkLst>
        <pc:spChg chg="mod">
          <ac:chgData name="Chin, Alycia" userId="a435530d-0ff7-4076-a658-354a4039fed2" providerId="ADAL" clId="{E553187F-48C0-478D-91FA-19874005B8E2}" dt="2024-10-04T21:58:54.884" v="1220" actId="12788"/>
          <ac:spMkLst>
            <pc:docMk/>
            <pc:sldMk cId="3527747402" sldId="1196"/>
            <ac:spMk id="6" creationId="{66AE9023-0F02-2D18-C1DE-CAD9F18CA204}"/>
          </ac:spMkLst>
        </pc:spChg>
        <pc:spChg chg="add del">
          <ac:chgData name="Chin, Alycia" userId="a435530d-0ff7-4076-a658-354a4039fed2" providerId="ADAL" clId="{E553187F-48C0-478D-91FA-19874005B8E2}" dt="2024-10-04T21:58:23.598" v="1175" actId="478"/>
          <ac:spMkLst>
            <pc:docMk/>
            <pc:sldMk cId="3527747402" sldId="1196"/>
            <ac:spMk id="7" creationId="{3B9379DD-F915-A782-0C7D-512F8D09CFB2}"/>
          </ac:spMkLst>
        </pc:spChg>
        <pc:picChg chg="mod">
          <ac:chgData name="Chin, Alycia" userId="a435530d-0ff7-4076-a658-354a4039fed2" providerId="ADAL" clId="{E553187F-48C0-478D-91FA-19874005B8E2}" dt="2024-10-04T21:58:54.884" v="1220" actId="12788"/>
          <ac:picMkLst>
            <pc:docMk/>
            <pc:sldMk cId="3527747402" sldId="1196"/>
            <ac:picMk id="5" creationId="{4716F8A2-5DAD-5EF8-7F28-87DA76023467}"/>
          </ac:picMkLst>
        </pc:picChg>
      </pc:sldChg>
    </pc:docChg>
  </pc:docChgLst>
  <pc:docChgLst>
    <pc:chgData name="Chin, Alycia" userId="S::readlinga@sec.gov::a435530d-0ff7-4076-a658-354a4039fed2" providerId="AD" clId="Web-{7138D368-89B1-F9B4-DB9B-68916E28082A}"/>
    <pc:docChg chg="modSld">
      <pc:chgData name="Chin, Alycia" userId="S::readlinga@sec.gov::a435530d-0ff7-4076-a658-354a4039fed2" providerId="AD" clId="Web-{7138D368-89B1-F9B4-DB9B-68916E28082A}" dt="2024-10-09T12:10:52.541" v="38" actId="1076"/>
      <pc:docMkLst>
        <pc:docMk/>
      </pc:docMkLst>
      <pc:sldChg chg="addSp delSp modSp">
        <pc:chgData name="Chin, Alycia" userId="S::readlinga@sec.gov::a435530d-0ff7-4076-a658-354a4039fed2" providerId="AD" clId="Web-{7138D368-89B1-F9B4-DB9B-68916E28082A}" dt="2024-10-09T12:10:52.541" v="38" actId="1076"/>
        <pc:sldMkLst>
          <pc:docMk/>
          <pc:sldMk cId="1809269823" sldId="1194"/>
        </pc:sldMkLst>
        <pc:spChg chg="mod">
          <ac:chgData name="Chin, Alycia" userId="S::readlinga@sec.gov::a435530d-0ff7-4076-a658-354a4039fed2" providerId="AD" clId="Web-{7138D368-89B1-F9B4-DB9B-68916E28082A}" dt="2024-10-09T12:10:42.900" v="35" actId="1076"/>
          <ac:spMkLst>
            <pc:docMk/>
            <pc:sldMk cId="1809269823" sldId="1194"/>
            <ac:spMk id="9" creationId="{BF53A49A-E99A-0A55-F9AE-0AD48E1560F3}"/>
          </ac:spMkLst>
        </pc:spChg>
        <pc:spChg chg="mod">
          <ac:chgData name="Chin, Alycia" userId="S::readlinga@sec.gov::a435530d-0ff7-4076-a658-354a4039fed2" providerId="AD" clId="Web-{7138D368-89B1-F9B4-DB9B-68916E28082A}" dt="2024-10-09T12:10:42.884" v="34" actId="1076"/>
          <ac:spMkLst>
            <pc:docMk/>
            <pc:sldMk cId="1809269823" sldId="1194"/>
            <ac:spMk id="11" creationId="{99FDF4A2-01AE-1847-3262-5CC277C13A71}"/>
          </ac:spMkLst>
        </pc:spChg>
        <pc:spChg chg="mod topLvl">
          <ac:chgData name="Chin, Alycia" userId="S::readlinga@sec.gov::a435530d-0ff7-4076-a658-354a4039fed2" providerId="AD" clId="Web-{7138D368-89B1-F9B4-DB9B-68916E28082A}" dt="2024-10-09T12:09:59.432" v="25" actId="1076"/>
          <ac:spMkLst>
            <pc:docMk/>
            <pc:sldMk cId="1809269823" sldId="1194"/>
            <ac:spMk id="23" creationId="{5DE81000-23D5-DD46-A28D-DAB15244EB63}"/>
          </ac:spMkLst>
        </pc:spChg>
        <pc:spChg chg="mod topLvl">
          <ac:chgData name="Chin, Alycia" userId="S::readlinga@sec.gov::a435530d-0ff7-4076-a658-354a4039fed2" providerId="AD" clId="Web-{7138D368-89B1-F9B4-DB9B-68916E28082A}" dt="2024-10-09T12:09:53.776" v="24" actId="1076"/>
          <ac:spMkLst>
            <pc:docMk/>
            <pc:sldMk cId="1809269823" sldId="1194"/>
            <ac:spMk id="26" creationId="{9098E2A2-B85B-94CA-82F3-F55F3FFAF8D9}"/>
          </ac:spMkLst>
        </pc:spChg>
        <pc:spChg chg="mod topLvl">
          <ac:chgData name="Chin, Alycia" userId="S::readlinga@sec.gov::a435530d-0ff7-4076-a658-354a4039fed2" providerId="AD" clId="Web-{7138D368-89B1-F9B4-DB9B-68916E28082A}" dt="2024-10-09T12:09:39.713" v="20" actId="1076"/>
          <ac:spMkLst>
            <pc:docMk/>
            <pc:sldMk cId="1809269823" sldId="1194"/>
            <ac:spMk id="28" creationId="{ADE08FB7-BB41-822D-2B19-434150310301}"/>
          </ac:spMkLst>
        </pc:spChg>
        <pc:spChg chg="mod topLvl">
          <ac:chgData name="Chin, Alycia" userId="S::readlinga@sec.gov::a435530d-0ff7-4076-a658-354a4039fed2" providerId="AD" clId="Web-{7138D368-89B1-F9B4-DB9B-68916E28082A}" dt="2024-10-09T12:09:35.838" v="19" actId="1076"/>
          <ac:spMkLst>
            <pc:docMk/>
            <pc:sldMk cId="1809269823" sldId="1194"/>
            <ac:spMk id="30" creationId="{10028E54-02C9-B7B2-2DC9-67B08DE293A5}"/>
          </ac:spMkLst>
        </pc:spChg>
        <pc:grpChg chg="add mod">
          <ac:chgData name="Chin, Alycia" userId="S::readlinga@sec.gov::a435530d-0ff7-4076-a658-354a4039fed2" providerId="AD" clId="Web-{7138D368-89B1-F9B4-DB9B-68916E28082A}" dt="2024-10-09T12:10:15.541" v="29" actId="1076"/>
          <ac:grpSpMkLst>
            <pc:docMk/>
            <pc:sldMk cId="1809269823" sldId="1194"/>
            <ac:grpSpMk id="3" creationId="{282700A2-3828-F3FD-00C1-3EB3367446FD}"/>
          </ac:grpSpMkLst>
        </pc:grpChg>
        <pc:grpChg chg="add mod">
          <ac:chgData name="Chin, Alycia" userId="S::readlinga@sec.gov::a435530d-0ff7-4076-a658-354a4039fed2" providerId="AD" clId="Web-{7138D368-89B1-F9B4-DB9B-68916E28082A}" dt="2024-10-09T12:10:15.525" v="28" actId="1076"/>
          <ac:grpSpMkLst>
            <pc:docMk/>
            <pc:sldMk cId="1809269823" sldId="1194"/>
            <ac:grpSpMk id="5" creationId="{FCE9BBC5-2D52-F3C2-C6F5-B1745FC54C7F}"/>
          </ac:grpSpMkLst>
        </pc:grpChg>
        <pc:grpChg chg="del topLvl">
          <ac:chgData name="Chin, Alycia" userId="S::readlinga@sec.gov::a435530d-0ff7-4076-a658-354a4039fed2" providerId="AD" clId="Web-{7138D368-89B1-F9B4-DB9B-68916E28082A}" dt="2024-10-09T12:09:44.432" v="22"/>
          <ac:grpSpMkLst>
            <pc:docMk/>
            <pc:sldMk cId="1809269823" sldId="1194"/>
            <ac:grpSpMk id="14" creationId="{5548E06D-0B14-F1A1-7ADC-A8EED0892BD4}"/>
          </ac:grpSpMkLst>
        </pc:grpChg>
        <pc:grpChg chg="del topLvl">
          <ac:chgData name="Chin, Alycia" userId="S::readlinga@sec.gov::a435530d-0ff7-4076-a658-354a4039fed2" providerId="AD" clId="Web-{7138D368-89B1-F9B4-DB9B-68916E28082A}" dt="2024-10-09T12:09:26.823" v="17"/>
          <ac:grpSpMkLst>
            <pc:docMk/>
            <pc:sldMk cId="1809269823" sldId="1194"/>
            <ac:grpSpMk id="27" creationId="{C97051A0-5FE5-CAB7-AD87-F262BEB964B5}"/>
          </ac:grpSpMkLst>
        </pc:grpChg>
        <pc:grpChg chg="del mod">
          <ac:chgData name="Chin, Alycia" userId="S::readlinga@sec.gov::a435530d-0ff7-4076-a658-354a4039fed2" providerId="AD" clId="Web-{7138D368-89B1-F9B4-DB9B-68916E28082A}" dt="2024-10-09T12:09:42.229" v="21"/>
          <ac:grpSpMkLst>
            <pc:docMk/>
            <pc:sldMk cId="1809269823" sldId="1194"/>
            <ac:grpSpMk id="31" creationId="{9B6FD127-49A9-6730-C7A5-AD132097142E}"/>
          </ac:grpSpMkLst>
        </pc:grpChg>
        <pc:grpChg chg="del mod">
          <ac:chgData name="Chin, Alycia" userId="S::readlinga@sec.gov::a435530d-0ff7-4076-a658-354a4039fed2" providerId="AD" clId="Web-{7138D368-89B1-F9B4-DB9B-68916E28082A}" dt="2024-10-09T12:09:23.354" v="16"/>
          <ac:grpSpMkLst>
            <pc:docMk/>
            <pc:sldMk cId="1809269823" sldId="1194"/>
            <ac:grpSpMk id="32" creationId="{68FD3089-0F29-6F3A-A297-5F7A8384C83D}"/>
          </ac:grpSpMkLst>
        </pc:grpChg>
        <pc:picChg chg="mod">
          <ac:chgData name="Chin, Alycia" userId="S::readlinga@sec.gov::a435530d-0ff7-4076-a658-354a4039fed2" providerId="AD" clId="Web-{7138D368-89B1-F9B4-DB9B-68916E28082A}" dt="2024-10-09T12:10:52.541" v="38" actId="1076"/>
          <ac:picMkLst>
            <pc:docMk/>
            <pc:sldMk cId="1809269823" sldId="1194"/>
            <ac:picMk id="8" creationId="{5A7976C9-F261-D014-7E3E-5DD57D69805F}"/>
          </ac:picMkLst>
        </pc:picChg>
        <pc:picChg chg="mod topLvl">
          <ac:chgData name="Chin, Alycia" userId="S::readlinga@sec.gov::a435530d-0ff7-4076-a658-354a4039fed2" providerId="AD" clId="Web-{7138D368-89B1-F9B4-DB9B-68916E28082A}" dt="2024-10-09T12:09:47.979" v="23" actId="1076"/>
          <ac:picMkLst>
            <pc:docMk/>
            <pc:sldMk cId="1809269823" sldId="1194"/>
            <ac:picMk id="24" creationId="{0825B3F6-E77F-4FD7-AEEE-A9D3588EC1B4}"/>
          </ac:picMkLst>
        </pc:picChg>
        <pc:picChg chg="mod topLvl">
          <ac:chgData name="Chin, Alycia" userId="S::readlinga@sec.gov::a435530d-0ff7-4076-a658-354a4039fed2" providerId="AD" clId="Web-{7138D368-89B1-F9B4-DB9B-68916E28082A}" dt="2024-10-09T12:09:30.854" v="18" actId="1076"/>
          <ac:picMkLst>
            <pc:docMk/>
            <pc:sldMk cId="1809269823" sldId="1194"/>
            <ac:picMk id="29" creationId="{14770665-588B-0F9B-1ECF-96A4AE96AB18}"/>
          </ac:picMkLst>
        </pc:picChg>
        <pc:cxnChg chg="mod">
          <ac:chgData name="Chin, Alycia" userId="S::readlinga@sec.gov::a435530d-0ff7-4076-a658-354a4039fed2" providerId="AD" clId="Web-{7138D368-89B1-F9B4-DB9B-68916E28082A}" dt="2024-10-09T12:10:46.603" v="36" actId="1076"/>
          <ac:cxnSpMkLst>
            <pc:docMk/>
            <pc:sldMk cId="1809269823" sldId="1194"/>
            <ac:cxnSpMk id="12" creationId="{681868BE-AACB-5E90-77AA-2D3205528445}"/>
          </ac:cxnSpMkLst>
        </pc:cxnChg>
      </pc:sldChg>
    </pc:docChg>
  </pc:docChgLst>
  <pc:docChgLst>
    <pc:chgData name="Silvernale, Nettie (Contractor)" userId="S::silvernalej@sec.gov::a86c54bd-95f2-4f96-b594-112fbd80c4e6" providerId="AD" clId="Web-{8196CDA2-B038-95FA-5E98-1F6DF42517DB}"/>
    <pc:docChg chg="modSld">
      <pc:chgData name="Silvernale, Nettie (Contractor)" userId="S::silvernalej@sec.gov::a86c54bd-95f2-4f96-b594-112fbd80c4e6" providerId="AD" clId="Web-{8196CDA2-B038-95FA-5E98-1F6DF42517DB}" dt="2024-10-07T22:29:56.185" v="3"/>
      <pc:docMkLst>
        <pc:docMk/>
      </pc:docMkLst>
      <pc:sldChg chg="delSp">
        <pc:chgData name="Silvernale, Nettie (Contractor)" userId="S::silvernalej@sec.gov::a86c54bd-95f2-4f96-b594-112fbd80c4e6" providerId="AD" clId="Web-{8196CDA2-B038-95FA-5E98-1F6DF42517DB}" dt="2024-10-07T22:29:56.185" v="3"/>
        <pc:sldMkLst>
          <pc:docMk/>
          <pc:sldMk cId="1809269823" sldId="1194"/>
        </pc:sldMkLst>
        <pc:spChg chg="del">
          <ac:chgData name="Silvernale, Nettie (Contractor)" userId="S::silvernalej@sec.gov::a86c54bd-95f2-4f96-b594-112fbd80c4e6" providerId="AD" clId="Web-{8196CDA2-B038-95FA-5E98-1F6DF42517DB}" dt="2024-10-07T22:29:52.795" v="0"/>
          <ac:spMkLst>
            <pc:docMk/>
            <pc:sldMk cId="1809269823" sldId="1194"/>
            <ac:spMk id="34" creationId="{3DDA44A1-B7F4-AB29-4094-64BE5D5B37B0}"/>
          </ac:spMkLst>
        </pc:spChg>
        <pc:spChg chg="del">
          <ac:chgData name="Silvernale, Nettie (Contractor)" userId="S::silvernalej@sec.gov::a86c54bd-95f2-4f96-b594-112fbd80c4e6" providerId="AD" clId="Web-{8196CDA2-B038-95FA-5E98-1F6DF42517DB}" dt="2024-10-07T22:29:54.592" v="2"/>
          <ac:spMkLst>
            <pc:docMk/>
            <pc:sldMk cId="1809269823" sldId="1194"/>
            <ac:spMk id="35" creationId="{732CBF5A-9FCD-7D20-2B5E-43F89075F015}"/>
          </ac:spMkLst>
        </pc:spChg>
        <pc:spChg chg="del">
          <ac:chgData name="Silvernale, Nettie (Contractor)" userId="S::silvernalej@sec.gov::a86c54bd-95f2-4f96-b594-112fbd80c4e6" providerId="AD" clId="Web-{8196CDA2-B038-95FA-5E98-1F6DF42517DB}" dt="2024-10-07T22:29:53.795" v="1"/>
          <ac:spMkLst>
            <pc:docMk/>
            <pc:sldMk cId="1809269823" sldId="1194"/>
            <ac:spMk id="36" creationId="{66DB7CAA-7076-658F-F5E6-92515FEBB225}"/>
          </ac:spMkLst>
        </pc:spChg>
        <pc:spChg chg="del">
          <ac:chgData name="Silvernale, Nettie (Contractor)" userId="S::silvernalej@sec.gov::a86c54bd-95f2-4f96-b594-112fbd80c4e6" providerId="AD" clId="Web-{8196CDA2-B038-95FA-5E98-1F6DF42517DB}" dt="2024-10-07T22:29:56.185" v="3"/>
          <ac:spMkLst>
            <pc:docMk/>
            <pc:sldMk cId="1809269823" sldId="1194"/>
            <ac:spMk id="37" creationId="{B7F7E567-0E2B-3E48-FC4D-9D9C6A870F37}"/>
          </ac:spMkLst>
        </pc:spChg>
      </pc:sldChg>
    </pc:docChg>
  </pc:docChgLst>
  <pc:docChgLst>
    <pc:chgData name="Silvernale, Nettie (Contractor)" userId="a86c54bd-95f2-4f96-b594-112fbd80c4e6" providerId="ADAL" clId="{7FB57745-DBA7-4EEC-99BE-850FD1DDE293}"/>
    <pc:docChg chg="undo custSel addSld delSld modSld sldOrd">
      <pc:chgData name="Silvernale, Nettie (Contractor)" userId="a86c54bd-95f2-4f96-b594-112fbd80c4e6" providerId="ADAL" clId="{7FB57745-DBA7-4EEC-99BE-850FD1DDE293}" dt="2024-10-08T21:50:54.399" v="3507"/>
      <pc:docMkLst>
        <pc:docMk/>
      </pc:docMkLst>
      <pc:sldChg chg="del">
        <pc:chgData name="Silvernale, Nettie (Contractor)" userId="a86c54bd-95f2-4f96-b594-112fbd80c4e6" providerId="ADAL" clId="{7FB57745-DBA7-4EEC-99BE-850FD1DDE293}" dt="2024-10-01T14:24:45.647" v="26" actId="2696"/>
        <pc:sldMkLst>
          <pc:docMk/>
          <pc:sldMk cId="3600418562" sldId="256"/>
        </pc:sldMkLst>
      </pc:sldChg>
      <pc:sldChg chg="del">
        <pc:chgData name="Silvernale, Nettie (Contractor)" userId="a86c54bd-95f2-4f96-b594-112fbd80c4e6" providerId="ADAL" clId="{7FB57745-DBA7-4EEC-99BE-850FD1DDE293}" dt="2024-10-01T14:32:05.807" v="84" actId="2696"/>
        <pc:sldMkLst>
          <pc:docMk/>
          <pc:sldMk cId="1715713200" sldId="258"/>
        </pc:sldMkLst>
      </pc:sldChg>
      <pc:sldChg chg="del">
        <pc:chgData name="Silvernale, Nettie (Contractor)" userId="a86c54bd-95f2-4f96-b594-112fbd80c4e6" providerId="ADAL" clId="{7FB57745-DBA7-4EEC-99BE-850FD1DDE293}" dt="2024-10-01T15:16:34.963" v="427" actId="2696"/>
        <pc:sldMkLst>
          <pc:docMk/>
          <pc:sldMk cId="2064010014" sldId="259"/>
        </pc:sldMkLst>
      </pc:sldChg>
      <pc:sldChg chg="del">
        <pc:chgData name="Silvernale, Nettie (Contractor)" userId="a86c54bd-95f2-4f96-b594-112fbd80c4e6" providerId="ADAL" clId="{7FB57745-DBA7-4EEC-99BE-850FD1DDE293}" dt="2024-10-01T15:26:17.717" v="532" actId="2696"/>
        <pc:sldMkLst>
          <pc:docMk/>
          <pc:sldMk cId="88848861" sldId="260"/>
        </pc:sldMkLst>
      </pc:sldChg>
      <pc:sldChg chg="del">
        <pc:chgData name="Silvernale, Nettie (Contractor)" userId="a86c54bd-95f2-4f96-b594-112fbd80c4e6" providerId="ADAL" clId="{7FB57745-DBA7-4EEC-99BE-850FD1DDE293}" dt="2024-10-01T18:00:05.887" v="854" actId="2696"/>
        <pc:sldMkLst>
          <pc:docMk/>
          <pc:sldMk cId="2999162677" sldId="261"/>
        </pc:sldMkLst>
      </pc:sldChg>
      <pc:sldChg chg="del">
        <pc:chgData name="Silvernale, Nettie (Contractor)" userId="a86c54bd-95f2-4f96-b594-112fbd80c4e6" providerId="ADAL" clId="{7FB57745-DBA7-4EEC-99BE-850FD1DDE293}" dt="2024-10-01T18:37:29.775" v="1117" actId="2696"/>
        <pc:sldMkLst>
          <pc:docMk/>
          <pc:sldMk cId="958899388" sldId="262"/>
        </pc:sldMkLst>
      </pc:sldChg>
      <pc:sldChg chg="del">
        <pc:chgData name="Silvernale, Nettie (Contractor)" userId="a86c54bd-95f2-4f96-b594-112fbd80c4e6" providerId="ADAL" clId="{7FB57745-DBA7-4EEC-99BE-850FD1DDE293}" dt="2024-10-01T19:05:01.674" v="1509" actId="2696"/>
        <pc:sldMkLst>
          <pc:docMk/>
          <pc:sldMk cId="3964373351" sldId="263"/>
        </pc:sldMkLst>
      </pc:sldChg>
      <pc:sldChg chg="del">
        <pc:chgData name="Silvernale, Nettie (Contractor)" userId="a86c54bd-95f2-4f96-b594-112fbd80c4e6" providerId="ADAL" clId="{7FB57745-DBA7-4EEC-99BE-850FD1DDE293}" dt="2024-10-01T19:12:14.707" v="1541" actId="2696"/>
        <pc:sldMkLst>
          <pc:docMk/>
          <pc:sldMk cId="3219021808" sldId="264"/>
        </pc:sldMkLst>
      </pc:sldChg>
      <pc:sldChg chg="modSp del mod">
        <pc:chgData name="Silvernale, Nettie (Contractor)" userId="a86c54bd-95f2-4f96-b594-112fbd80c4e6" providerId="ADAL" clId="{7FB57745-DBA7-4EEC-99BE-850FD1DDE293}" dt="2024-10-01T20:01:10.718" v="1673" actId="2696"/>
        <pc:sldMkLst>
          <pc:docMk/>
          <pc:sldMk cId="2173879536" sldId="265"/>
        </pc:sldMkLst>
        <pc:spChg chg="mod">
          <ac:chgData name="Silvernale, Nettie (Contractor)" userId="a86c54bd-95f2-4f96-b594-112fbd80c4e6" providerId="ADAL" clId="{7FB57745-DBA7-4EEC-99BE-850FD1DDE293}" dt="2024-10-01T19:59:04.235" v="1670" actId="207"/>
          <ac:spMkLst>
            <pc:docMk/>
            <pc:sldMk cId="2173879536" sldId="265"/>
            <ac:spMk id="3" creationId="{9715F3EE-7614-B671-0425-80E0B425D435}"/>
          </ac:spMkLst>
        </pc:spChg>
      </pc:sldChg>
      <pc:sldChg chg="del">
        <pc:chgData name="Silvernale, Nettie (Contractor)" userId="a86c54bd-95f2-4f96-b594-112fbd80c4e6" providerId="ADAL" clId="{7FB57745-DBA7-4EEC-99BE-850FD1DDE293}" dt="2024-10-01T20:12:39.793" v="1819" actId="2696"/>
        <pc:sldMkLst>
          <pc:docMk/>
          <pc:sldMk cId="2840139584" sldId="266"/>
        </pc:sldMkLst>
      </pc:sldChg>
      <pc:sldChg chg="add del">
        <pc:chgData name="Silvernale, Nettie (Contractor)" userId="a86c54bd-95f2-4f96-b594-112fbd80c4e6" providerId="ADAL" clId="{7FB57745-DBA7-4EEC-99BE-850FD1DDE293}" dt="2024-10-02T15:36:58.650" v="2030"/>
        <pc:sldMkLst>
          <pc:docMk/>
          <pc:sldMk cId="846619266" sldId="267"/>
        </pc:sldMkLst>
      </pc:sldChg>
      <pc:sldChg chg="modSp del mod">
        <pc:chgData name="Silvernale, Nettie (Contractor)" userId="a86c54bd-95f2-4f96-b594-112fbd80c4e6" providerId="ADAL" clId="{7FB57745-DBA7-4EEC-99BE-850FD1DDE293}" dt="2024-10-02T15:36:31.331" v="2027" actId="2696"/>
        <pc:sldMkLst>
          <pc:docMk/>
          <pc:sldMk cId="3055494965" sldId="267"/>
        </pc:sldMkLst>
        <pc:spChg chg="mod">
          <ac:chgData name="Silvernale, Nettie (Contractor)" userId="a86c54bd-95f2-4f96-b594-112fbd80c4e6" providerId="ADAL" clId="{7FB57745-DBA7-4EEC-99BE-850FD1DDE293}" dt="2024-10-02T15:22:38.356" v="1866" actId="207"/>
          <ac:spMkLst>
            <pc:docMk/>
            <pc:sldMk cId="3055494965" sldId="267"/>
            <ac:spMk id="6" creationId="{46C47E76-3569-A36C-9C6B-A663752A60CA}"/>
          </ac:spMkLst>
        </pc:spChg>
      </pc:sldChg>
      <pc:sldChg chg="modSp del mod">
        <pc:chgData name="Silvernale, Nettie (Contractor)" userId="a86c54bd-95f2-4f96-b594-112fbd80c4e6" providerId="ADAL" clId="{7FB57745-DBA7-4EEC-99BE-850FD1DDE293}" dt="2024-10-02T16:55:15.713" v="2200" actId="2696"/>
        <pc:sldMkLst>
          <pc:docMk/>
          <pc:sldMk cId="2563304982" sldId="268"/>
        </pc:sldMkLst>
        <pc:spChg chg="mod">
          <ac:chgData name="Silvernale, Nettie (Contractor)" userId="a86c54bd-95f2-4f96-b594-112fbd80c4e6" providerId="ADAL" clId="{7FB57745-DBA7-4EEC-99BE-850FD1DDE293}" dt="2024-10-02T15:43:11.544" v="2072" actId="20577"/>
          <ac:spMkLst>
            <pc:docMk/>
            <pc:sldMk cId="2563304982" sldId="268"/>
            <ac:spMk id="3" creationId="{3E8BA3D0-6F07-AB96-C1A5-665AEE62B6BE}"/>
          </ac:spMkLst>
        </pc:spChg>
      </pc:sldChg>
      <pc:sldChg chg="modSp del">
        <pc:chgData name="Silvernale, Nettie (Contractor)" userId="a86c54bd-95f2-4f96-b594-112fbd80c4e6" providerId="ADAL" clId="{7FB57745-DBA7-4EEC-99BE-850FD1DDE293}" dt="2024-10-02T17:00:24.196" v="2240" actId="2696"/>
        <pc:sldMkLst>
          <pc:docMk/>
          <pc:sldMk cId="3929669974" sldId="269"/>
        </pc:sldMkLst>
        <pc:picChg chg="mod">
          <ac:chgData name="Silvernale, Nettie (Contractor)" userId="a86c54bd-95f2-4f96-b594-112fbd80c4e6" providerId="ADAL" clId="{7FB57745-DBA7-4EEC-99BE-850FD1DDE293}" dt="2024-10-02T16:56:43.893" v="2209" actId="1076"/>
          <ac:picMkLst>
            <pc:docMk/>
            <pc:sldMk cId="3929669974" sldId="269"/>
            <ac:picMk id="6" creationId="{0F2E4EE6-B862-DBAF-555E-B9C2D4EDE68C}"/>
          </ac:picMkLst>
        </pc:picChg>
      </pc:sldChg>
      <pc:sldChg chg="del">
        <pc:chgData name="Silvernale, Nettie (Contractor)" userId="a86c54bd-95f2-4f96-b594-112fbd80c4e6" providerId="ADAL" clId="{7FB57745-DBA7-4EEC-99BE-850FD1DDE293}" dt="2024-10-02T17:23:41.375" v="2448" actId="2696"/>
        <pc:sldMkLst>
          <pc:docMk/>
          <pc:sldMk cId="2094598377" sldId="270"/>
        </pc:sldMkLst>
      </pc:sldChg>
      <pc:sldChg chg="del">
        <pc:chgData name="Silvernale, Nettie (Contractor)" userId="a86c54bd-95f2-4f96-b594-112fbd80c4e6" providerId="ADAL" clId="{7FB57745-DBA7-4EEC-99BE-850FD1DDE293}" dt="2024-10-02T17:24:48.939" v="2459" actId="2696"/>
        <pc:sldMkLst>
          <pc:docMk/>
          <pc:sldMk cId="2268364623" sldId="271"/>
        </pc:sldMkLst>
      </pc:sldChg>
      <pc:sldChg chg="modSp add mod">
        <pc:chgData name="Silvernale, Nettie (Contractor)" userId="a86c54bd-95f2-4f96-b594-112fbd80c4e6" providerId="ADAL" clId="{7FB57745-DBA7-4EEC-99BE-850FD1DDE293}" dt="2024-10-01T14:24:53.821" v="28" actId="1076"/>
        <pc:sldMkLst>
          <pc:docMk/>
          <pc:sldMk cId="3506581445" sldId="272"/>
        </pc:sldMkLst>
        <pc:spChg chg="mod">
          <ac:chgData name="Silvernale, Nettie (Contractor)" userId="a86c54bd-95f2-4f96-b594-112fbd80c4e6" providerId="ADAL" clId="{7FB57745-DBA7-4EEC-99BE-850FD1DDE293}" dt="2024-10-01T14:23:14.755" v="6" actId="403"/>
          <ac:spMkLst>
            <pc:docMk/>
            <pc:sldMk cId="3506581445" sldId="272"/>
            <ac:spMk id="2" creationId="{4F9E2EFE-AAFE-85D7-8034-DC5053BDEB3C}"/>
          </ac:spMkLst>
        </pc:spChg>
        <pc:spChg chg="mod">
          <ac:chgData name="Silvernale, Nettie (Contractor)" userId="a86c54bd-95f2-4f96-b594-112fbd80c4e6" providerId="ADAL" clId="{7FB57745-DBA7-4EEC-99BE-850FD1DDE293}" dt="2024-10-01T14:24:22.998" v="23"/>
          <ac:spMkLst>
            <pc:docMk/>
            <pc:sldMk cId="3506581445" sldId="272"/>
            <ac:spMk id="3" creationId="{12834566-154C-7370-9D3F-0C3689C80DE0}"/>
          </ac:spMkLst>
        </pc:spChg>
        <pc:spChg chg="mod">
          <ac:chgData name="Silvernale, Nettie (Contractor)" userId="a86c54bd-95f2-4f96-b594-112fbd80c4e6" providerId="ADAL" clId="{7FB57745-DBA7-4EEC-99BE-850FD1DDE293}" dt="2024-10-01T14:24:53.821" v="28" actId="1076"/>
          <ac:spMkLst>
            <pc:docMk/>
            <pc:sldMk cId="3506581445" sldId="272"/>
            <ac:spMk id="6" creationId="{1FA2BE52-1840-187A-287F-097B9C62E079}"/>
          </ac:spMkLst>
        </pc:spChg>
      </pc:sldChg>
      <pc:sldChg chg="addSp delSp modSp mod delAnim modAnim">
        <pc:chgData name="Silvernale, Nettie (Contractor)" userId="a86c54bd-95f2-4f96-b594-112fbd80c4e6" providerId="ADAL" clId="{7FB57745-DBA7-4EEC-99BE-850FD1DDE293}" dt="2024-10-02T17:28:33.438" v="2481" actId="207"/>
        <pc:sldMkLst>
          <pc:docMk/>
          <pc:sldMk cId="511819185" sldId="1158"/>
        </pc:sldMkLst>
        <pc:spChg chg="mod">
          <ac:chgData name="Silvernale, Nettie (Contractor)" userId="a86c54bd-95f2-4f96-b594-112fbd80c4e6" providerId="ADAL" clId="{7FB57745-DBA7-4EEC-99BE-850FD1DDE293}" dt="2024-10-01T15:32:52.920" v="598" actId="164"/>
          <ac:spMkLst>
            <pc:docMk/>
            <pc:sldMk cId="511819185" sldId="1158"/>
            <ac:spMk id="5" creationId="{2AAB4C93-D807-A190-D6FB-872142C5C6A3}"/>
          </ac:spMkLst>
        </pc:spChg>
        <pc:spChg chg="mod">
          <ac:chgData name="Silvernale, Nettie (Contractor)" userId="a86c54bd-95f2-4f96-b594-112fbd80c4e6" providerId="ADAL" clId="{7FB57745-DBA7-4EEC-99BE-850FD1DDE293}" dt="2024-10-01T15:32:52.920" v="598" actId="164"/>
          <ac:spMkLst>
            <pc:docMk/>
            <pc:sldMk cId="511819185" sldId="1158"/>
            <ac:spMk id="7" creationId="{347197F4-6ADC-4C5D-FF08-5B8EFB0C0E2B}"/>
          </ac:spMkLst>
        </pc:spChg>
        <pc:spChg chg="add mod">
          <ac:chgData name="Silvernale, Nettie (Contractor)" userId="a86c54bd-95f2-4f96-b594-112fbd80c4e6" providerId="ADAL" clId="{7FB57745-DBA7-4EEC-99BE-850FD1DDE293}" dt="2024-10-01T15:32:52.920" v="598" actId="164"/>
          <ac:spMkLst>
            <pc:docMk/>
            <pc:sldMk cId="511819185" sldId="1158"/>
            <ac:spMk id="8" creationId="{576581B9-77E6-BF95-1307-2583B758B1A1}"/>
          </ac:spMkLst>
        </pc:spChg>
        <pc:spChg chg="add mod">
          <ac:chgData name="Silvernale, Nettie (Contractor)" userId="a86c54bd-95f2-4f96-b594-112fbd80c4e6" providerId="ADAL" clId="{7FB57745-DBA7-4EEC-99BE-850FD1DDE293}" dt="2024-10-01T15:33:00.917" v="600" actId="1076"/>
          <ac:spMkLst>
            <pc:docMk/>
            <pc:sldMk cId="511819185" sldId="1158"/>
            <ac:spMk id="9" creationId="{F3EF041F-D51C-3E3A-EBF3-E8449D7E9551}"/>
          </ac:spMkLst>
        </pc:spChg>
        <pc:spChg chg="mod">
          <ac:chgData name="Silvernale, Nettie (Contractor)" userId="a86c54bd-95f2-4f96-b594-112fbd80c4e6" providerId="ADAL" clId="{7FB57745-DBA7-4EEC-99BE-850FD1DDE293}" dt="2024-10-01T15:33:05.699" v="601" actId="1076"/>
          <ac:spMkLst>
            <pc:docMk/>
            <pc:sldMk cId="511819185" sldId="1158"/>
            <ac:spMk id="10" creationId="{20050107-988C-CED5-0EB4-9D7BC331AAB0}"/>
          </ac:spMkLst>
        </pc:spChg>
        <pc:spChg chg="add mod">
          <ac:chgData name="Silvernale, Nettie (Contractor)" userId="a86c54bd-95f2-4f96-b594-112fbd80c4e6" providerId="ADAL" clId="{7FB57745-DBA7-4EEC-99BE-850FD1DDE293}" dt="2024-10-02T17:28:33.438" v="2481" actId="207"/>
          <ac:spMkLst>
            <pc:docMk/>
            <pc:sldMk cId="511819185" sldId="1158"/>
            <ac:spMk id="11" creationId="{DBFD3490-31D1-AFE0-AFFE-FFB99491573F}"/>
          </ac:spMkLst>
        </pc:spChg>
        <pc:spChg chg="add mod">
          <ac:chgData name="Silvernale, Nettie (Contractor)" userId="a86c54bd-95f2-4f96-b594-112fbd80c4e6" providerId="ADAL" clId="{7FB57745-DBA7-4EEC-99BE-850FD1DDE293}" dt="2024-10-02T17:28:27.025" v="2480" actId="207"/>
          <ac:spMkLst>
            <pc:docMk/>
            <pc:sldMk cId="511819185" sldId="1158"/>
            <ac:spMk id="14" creationId="{0F72FDAD-A049-83A9-CE91-4B08277E0EF0}"/>
          </ac:spMkLst>
        </pc:spChg>
        <pc:spChg chg="mod topLvl">
          <ac:chgData name="Silvernale, Nettie (Contractor)" userId="a86c54bd-95f2-4f96-b594-112fbd80c4e6" providerId="ADAL" clId="{7FB57745-DBA7-4EEC-99BE-850FD1DDE293}" dt="2024-10-01T15:32:08.783" v="592" actId="164"/>
          <ac:spMkLst>
            <pc:docMk/>
            <pc:sldMk cId="511819185" sldId="1158"/>
            <ac:spMk id="26" creationId="{DA577B71-C644-65DF-FAFD-20BED3264B62}"/>
          </ac:spMkLst>
        </pc:spChg>
        <pc:spChg chg="mod">
          <ac:chgData name="Silvernale, Nettie (Contractor)" userId="a86c54bd-95f2-4f96-b594-112fbd80c4e6" providerId="ADAL" clId="{7FB57745-DBA7-4EEC-99BE-850FD1DDE293}" dt="2024-10-01T15:32:03.673" v="591" actId="164"/>
          <ac:spMkLst>
            <pc:docMk/>
            <pc:sldMk cId="511819185" sldId="1158"/>
            <ac:spMk id="28" creationId="{3E12E387-81A1-C603-B49D-5195E6297135}"/>
          </ac:spMkLst>
        </pc:spChg>
        <pc:grpChg chg="add mod">
          <ac:chgData name="Silvernale, Nettie (Contractor)" userId="a86c54bd-95f2-4f96-b594-112fbd80c4e6" providerId="ADAL" clId="{7FB57745-DBA7-4EEC-99BE-850FD1DDE293}" dt="2024-10-01T15:32:52.920" v="598" actId="164"/>
          <ac:grpSpMkLst>
            <pc:docMk/>
            <pc:sldMk cId="511819185" sldId="1158"/>
            <ac:grpSpMk id="17" creationId="{A651B657-D966-90CC-8567-D011569D4519}"/>
          </ac:grpSpMkLst>
        </pc:grpChg>
        <pc:grpChg chg="add mod">
          <ac:chgData name="Silvernale, Nettie (Contractor)" userId="a86c54bd-95f2-4f96-b594-112fbd80c4e6" providerId="ADAL" clId="{7FB57745-DBA7-4EEC-99BE-850FD1DDE293}" dt="2024-10-01T15:32:52.920" v="598" actId="164"/>
          <ac:grpSpMkLst>
            <pc:docMk/>
            <pc:sldMk cId="511819185" sldId="1158"/>
            <ac:grpSpMk id="18" creationId="{FC1097DA-6959-D4FC-3C0B-2091C5A67389}"/>
          </ac:grpSpMkLst>
        </pc:grpChg>
        <pc:grpChg chg="add mod">
          <ac:chgData name="Silvernale, Nettie (Contractor)" userId="a86c54bd-95f2-4f96-b594-112fbd80c4e6" providerId="ADAL" clId="{7FB57745-DBA7-4EEC-99BE-850FD1DDE293}" dt="2024-10-01T15:32:57.408" v="599" actId="1076"/>
          <ac:grpSpMkLst>
            <pc:docMk/>
            <pc:sldMk cId="511819185" sldId="1158"/>
            <ac:grpSpMk id="19" creationId="{31F0CEB7-1C50-EFAC-20B6-9400C839D8EC}"/>
          </ac:grpSpMkLst>
        </pc:grpChg>
        <pc:grpChg chg="del mod">
          <ac:chgData name="Silvernale, Nettie (Contractor)" userId="a86c54bd-95f2-4f96-b594-112fbd80c4e6" providerId="ADAL" clId="{7FB57745-DBA7-4EEC-99BE-850FD1DDE293}" dt="2024-10-01T15:18:00.645" v="435" actId="478"/>
          <ac:grpSpMkLst>
            <pc:docMk/>
            <pc:sldMk cId="511819185" sldId="1158"/>
            <ac:grpSpMk id="53" creationId="{F88F6915-9CEC-5B2B-CFE7-3E30608DF62F}"/>
          </ac:grpSpMkLst>
        </pc:grpChg>
        <pc:picChg chg="add del">
          <ac:chgData name="Silvernale, Nettie (Contractor)" userId="a86c54bd-95f2-4f96-b594-112fbd80c4e6" providerId="ADAL" clId="{7FB57745-DBA7-4EEC-99BE-850FD1DDE293}" dt="2024-10-01T15:19:09.036" v="448" actId="22"/>
          <ac:picMkLst>
            <pc:docMk/>
            <pc:sldMk cId="511819185" sldId="1158"/>
            <ac:picMk id="3" creationId="{3CC74131-9DAE-0896-BD20-4A3F3B3F2A60}"/>
          </ac:picMkLst>
        </pc:picChg>
        <pc:picChg chg="add mod">
          <ac:chgData name="Silvernale, Nettie (Contractor)" userId="a86c54bd-95f2-4f96-b594-112fbd80c4e6" providerId="ADAL" clId="{7FB57745-DBA7-4EEC-99BE-850FD1DDE293}" dt="2024-10-01T15:32:03.673" v="591" actId="164"/>
          <ac:picMkLst>
            <pc:docMk/>
            <pc:sldMk cId="511819185" sldId="1158"/>
            <ac:picMk id="13" creationId="{CF91D204-7F32-0DE1-3F72-8B3B50E0A83E}"/>
          </ac:picMkLst>
        </pc:picChg>
        <pc:picChg chg="add mod">
          <ac:chgData name="Silvernale, Nettie (Contractor)" userId="a86c54bd-95f2-4f96-b594-112fbd80c4e6" providerId="ADAL" clId="{7FB57745-DBA7-4EEC-99BE-850FD1DDE293}" dt="2024-10-01T15:32:08.783" v="592" actId="164"/>
          <ac:picMkLst>
            <pc:docMk/>
            <pc:sldMk cId="511819185" sldId="1158"/>
            <ac:picMk id="16" creationId="{7341B883-7650-2CBE-E35D-95514D6FFEE4}"/>
          </ac:picMkLst>
        </pc:picChg>
        <pc:picChg chg="del topLvl">
          <ac:chgData name="Silvernale, Nettie (Contractor)" userId="a86c54bd-95f2-4f96-b594-112fbd80c4e6" providerId="ADAL" clId="{7FB57745-DBA7-4EEC-99BE-850FD1DDE293}" dt="2024-10-01T15:18:00.645" v="435" actId="478"/>
          <ac:picMkLst>
            <pc:docMk/>
            <pc:sldMk cId="511819185" sldId="1158"/>
            <ac:picMk id="49" creationId="{DDF45362-D951-A254-FB3C-B219C41338D5}"/>
          </ac:picMkLst>
        </pc:picChg>
        <pc:picChg chg="del">
          <ac:chgData name="Silvernale, Nettie (Contractor)" userId="a86c54bd-95f2-4f96-b594-112fbd80c4e6" providerId="ADAL" clId="{7FB57745-DBA7-4EEC-99BE-850FD1DDE293}" dt="2024-10-01T15:17:56.318" v="432" actId="478"/>
          <ac:picMkLst>
            <pc:docMk/>
            <pc:sldMk cId="511819185" sldId="1158"/>
            <ac:picMk id="55" creationId="{58BB6468-8BA0-F859-7BCC-CF684D3B489F}"/>
          </ac:picMkLst>
        </pc:picChg>
        <pc:cxnChg chg="mod">
          <ac:chgData name="Silvernale, Nettie (Contractor)" userId="a86c54bd-95f2-4f96-b594-112fbd80c4e6" providerId="ADAL" clId="{7FB57745-DBA7-4EEC-99BE-850FD1DDE293}" dt="2024-10-01T15:32:52.920" v="598" actId="164"/>
          <ac:cxnSpMkLst>
            <pc:docMk/>
            <pc:sldMk cId="511819185" sldId="1158"/>
            <ac:cxnSpMk id="6" creationId="{E81545BD-9829-EB00-4874-74477D61CD28}"/>
          </ac:cxnSpMkLst>
        </pc:cxnChg>
        <pc:cxnChg chg="add mod">
          <ac:chgData name="Silvernale, Nettie (Contractor)" userId="a86c54bd-95f2-4f96-b594-112fbd80c4e6" providerId="ADAL" clId="{7FB57745-DBA7-4EEC-99BE-850FD1DDE293}" dt="2024-10-01T19:02:22.182" v="1473"/>
          <ac:cxnSpMkLst>
            <pc:docMk/>
            <pc:sldMk cId="511819185" sldId="1158"/>
            <ac:cxnSpMk id="20" creationId="{5E4B5E11-F62C-50B7-33E3-4E40FB263067}"/>
          </ac:cxnSpMkLst>
        </pc:cxnChg>
        <pc:cxnChg chg="add mod">
          <ac:chgData name="Silvernale, Nettie (Contractor)" userId="a86c54bd-95f2-4f96-b594-112fbd80c4e6" providerId="ADAL" clId="{7FB57745-DBA7-4EEC-99BE-850FD1DDE293}" dt="2024-10-01T19:04:08.388" v="1497"/>
          <ac:cxnSpMkLst>
            <pc:docMk/>
            <pc:sldMk cId="511819185" sldId="1158"/>
            <ac:cxnSpMk id="21" creationId="{63A1FE45-B102-DBF4-37DC-7CD75805E2DC}"/>
          </ac:cxnSpMkLst>
        </pc:cxnChg>
        <pc:cxnChg chg="del mod">
          <ac:chgData name="Silvernale, Nettie (Contractor)" userId="a86c54bd-95f2-4f96-b594-112fbd80c4e6" providerId="ADAL" clId="{7FB57745-DBA7-4EEC-99BE-850FD1DDE293}" dt="2024-10-01T15:22:02.617" v="496" actId="478"/>
          <ac:cxnSpMkLst>
            <pc:docMk/>
            <pc:sldMk cId="511819185" sldId="1158"/>
            <ac:cxnSpMk id="43" creationId="{2370AD75-EC7F-2851-198C-B3F119F63728}"/>
          </ac:cxnSpMkLst>
        </pc:cxnChg>
        <pc:cxnChg chg="mod">
          <ac:chgData name="Silvernale, Nettie (Contractor)" userId="a86c54bd-95f2-4f96-b594-112fbd80c4e6" providerId="ADAL" clId="{7FB57745-DBA7-4EEC-99BE-850FD1DDE293}" dt="2024-10-01T15:32:29.492" v="595" actId="1076"/>
          <ac:cxnSpMkLst>
            <pc:docMk/>
            <pc:sldMk cId="511819185" sldId="1158"/>
            <ac:cxnSpMk id="44" creationId="{1EFFD768-814F-E502-56F5-7B449330425A}"/>
          </ac:cxnSpMkLst>
        </pc:cxnChg>
      </pc:sldChg>
      <pc:sldChg chg="delSp modSp del mod">
        <pc:chgData name="Silvernale, Nettie (Contractor)" userId="a86c54bd-95f2-4f96-b594-112fbd80c4e6" providerId="ADAL" clId="{7FB57745-DBA7-4EEC-99BE-850FD1DDE293}" dt="2024-10-01T18:30:07.930" v="1086" actId="2696"/>
        <pc:sldMkLst>
          <pc:docMk/>
          <pc:sldMk cId="3243519282" sldId="1160"/>
        </pc:sldMkLst>
        <pc:spChg chg="del">
          <ac:chgData name="Silvernale, Nettie (Contractor)" userId="a86c54bd-95f2-4f96-b594-112fbd80c4e6" providerId="ADAL" clId="{7FB57745-DBA7-4EEC-99BE-850FD1DDE293}" dt="2024-10-01T18:05:26.868" v="871" actId="478"/>
          <ac:spMkLst>
            <pc:docMk/>
            <pc:sldMk cId="3243519282" sldId="1160"/>
            <ac:spMk id="10" creationId="{96C725F8-3C0B-3A07-ACAE-C52D22C81926}"/>
          </ac:spMkLst>
        </pc:spChg>
        <pc:spChg chg="mod">
          <ac:chgData name="Silvernale, Nettie (Contractor)" userId="a86c54bd-95f2-4f96-b594-112fbd80c4e6" providerId="ADAL" clId="{7FB57745-DBA7-4EEC-99BE-850FD1DDE293}" dt="2024-10-01T18:06:31.129" v="881" actId="14100"/>
          <ac:spMkLst>
            <pc:docMk/>
            <pc:sldMk cId="3243519282" sldId="1160"/>
            <ac:spMk id="11" creationId="{BFFCE6DF-1FBB-5BFD-8064-215D265DE2B5}"/>
          </ac:spMkLst>
        </pc:spChg>
        <pc:spChg chg="mod">
          <ac:chgData name="Silvernale, Nettie (Contractor)" userId="a86c54bd-95f2-4f96-b594-112fbd80c4e6" providerId="ADAL" clId="{7FB57745-DBA7-4EEC-99BE-850FD1DDE293}" dt="2024-10-01T18:06:10.474" v="879"/>
          <ac:spMkLst>
            <pc:docMk/>
            <pc:sldMk cId="3243519282" sldId="1160"/>
            <ac:spMk id="12" creationId="{2FD76493-BCCF-E87F-2115-4BC5DEE7A102}"/>
          </ac:spMkLst>
        </pc:spChg>
        <pc:spChg chg="mod">
          <ac:chgData name="Silvernale, Nettie (Contractor)" userId="a86c54bd-95f2-4f96-b594-112fbd80c4e6" providerId="ADAL" clId="{7FB57745-DBA7-4EEC-99BE-850FD1DDE293}" dt="2024-10-01T18:06:47.386" v="884"/>
          <ac:spMkLst>
            <pc:docMk/>
            <pc:sldMk cId="3243519282" sldId="1160"/>
            <ac:spMk id="13" creationId="{1A7F13CA-4C62-37A2-B1A7-ADBBC95A7E22}"/>
          </ac:spMkLst>
        </pc:spChg>
        <pc:spChg chg="mod">
          <ac:chgData name="Silvernale, Nettie (Contractor)" userId="a86c54bd-95f2-4f96-b594-112fbd80c4e6" providerId="ADAL" clId="{7FB57745-DBA7-4EEC-99BE-850FD1DDE293}" dt="2024-10-01T18:07:24.364" v="888"/>
          <ac:spMkLst>
            <pc:docMk/>
            <pc:sldMk cId="3243519282" sldId="1160"/>
            <ac:spMk id="14" creationId="{EF45671F-59CB-58FC-83E3-CED21A752D85}"/>
          </ac:spMkLst>
        </pc:spChg>
        <pc:spChg chg="del">
          <ac:chgData name="Silvernale, Nettie (Contractor)" userId="a86c54bd-95f2-4f96-b594-112fbd80c4e6" providerId="ADAL" clId="{7FB57745-DBA7-4EEC-99BE-850FD1DDE293}" dt="2024-10-01T18:05:29.764" v="873" actId="478"/>
          <ac:spMkLst>
            <pc:docMk/>
            <pc:sldMk cId="3243519282" sldId="1160"/>
            <ac:spMk id="15" creationId="{6FF59498-0FB1-C36C-4B71-41CBBC59716D}"/>
          </ac:spMkLst>
        </pc:spChg>
        <pc:spChg chg="mod">
          <ac:chgData name="Silvernale, Nettie (Contractor)" userId="a86c54bd-95f2-4f96-b594-112fbd80c4e6" providerId="ADAL" clId="{7FB57745-DBA7-4EEC-99BE-850FD1DDE293}" dt="2024-10-01T18:07:04.162" v="886" actId="400"/>
          <ac:spMkLst>
            <pc:docMk/>
            <pc:sldMk cId="3243519282" sldId="1160"/>
            <ac:spMk id="17" creationId="{D5ECA961-7DBC-BEAF-2E16-2B13EDC1ED56}"/>
          </ac:spMkLst>
        </pc:spChg>
        <pc:spChg chg="mod">
          <ac:chgData name="Silvernale, Nettie (Contractor)" userId="a86c54bd-95f2-4f96-b594-112fbd80c4e6" providerId="ADAL" clId="{7FB57745-DBA7-4EEC-99BE-850FD1DDE293}" dt="2024-10-01T18:08:34.365" v="889"/>
          <ac:spMkLst>
            <pc:docMk/>
            <pc:sldMk cId="3243519282" sldId="1160"/>
            <ac:spMk id="19" creationId="{4664B9F3-43CE-03C7-0A7C-8F2E18D46524}"/>
          </ac:spMkLst>
        </pc:spChg>
        <pc:spChg chg="del">
          <ac:chgData name="Silvernale, Nettie (Contractor)" userId="a86c54bd-95f2-4f96-b594-112fbd80c4e6" providerId="ADAL" clId="{7FB57745-DBA7-4EEC-99BE-850FD1DDE293}" dt="2024-10-01T18:05:28.442" v="872" actId="478"/>
          <ac:spMkLst>
            <pc:docMk/>
            <pc:sldMk cId="3243519282" sldId="1160"/>
            <ac:spMk id="21" creationId="{CC67EDD3-BCCB-DC60-D19A-382CEFFF8533}"/>
          </ac:spMkLst>
        </pc:spChg>
        <pc:spChg chg="mod">
          <ac:chgData name="Silvernale, Nettie (Contractor)" userId="a86c54bd-95f2-4f96-b594-112fbd80c4e6" providerId="ADAL" clId="{7FB57745-DBA7-4EEC-99BE-850FD1DDE293}" dt="2024-10-01T18:05:37.231" v="874" actId="14100"/>
          <ac:spMkLst>
            <pc:docMk/>
            <pc:sldMk cId="3243519282" sldId="1160"/>
            <ac:spMk id="22" creationId="{3416B976-E79F-8C70-BABD-1738C4528498}"/>
          </ac:spMkLst>
        </pc:spChg>
        <pc:spChg chg="del">
          <ac:chgData name="Silvernale, Nettie (Contractor)" userId="a86c54bd-95f2-4f96-b594-112fbd80c4e6" providerId="ADAL" clId="{7FB57745-DBA7-4EEC-99BE-850FD1DDE293}" dt="2024-10-01T18:05:22.149" v="869" actId="478"/>
          <ac:spMkLst>
            <pc:docMk/>
            <pc:sldMk cId="3243519282" sldId="1160"/>
            <ac:spMk id="23" creationId="{0C38E12A-7568-85E7-F340-B43C1F720711}"/>
          </ac:spMkLst>
        </pc:spChg>
        <pc:spChg chg="mod">
          <ac:chgData name="Silvernale, Nettie (Contractor)" userId="a86c54bd-95f2-4f96-b594-112fbd80c4e6" providerId="ADAL" clId="{7FB57745-DBA7-4EEC-99BE-850FD1DDE293}" dt="2024-10-01T18:06:00.239" v="878"/>
          <ac:spMkLst>
            <pc:docMk/>
            <pc:sldMk cId="3243519282" sldId="1160"/>
            <ac:spMk id="24" creationId="{FDF6B1C6-B5A0-B54E-1DDA-46C91E440234}"/>
          </ac:spMkLst>
        </pc:spChg>
        <pc:spChg chg="del">
          <ac:chgData name="Silvernale, Nettie (Contractor)" userId="a86c54bd-95f2-4f96-b594-112fbd80c4e6" providerId="ADAL" clId="{7FB57745-DBA7-4EEC-99BE-850FD1DDE293}" dt="2024-10-01T18:05:24.763" v="870" actId="478"/>
          <ac:spMkLst>
            <pc:docMk/>
            <pc:sldMk cId="3243519282" sldId="1160"/>
            <ac:spMk id="29" creationId="{F365B5DC-E76C-FEAC-CC0D-2F891DB8F2CF}"/>
          </ac:spMkLst>
        </pc:spChg>
        <pc:spChg chg="del">
          <ac:chgData name="Silvernale, Nettie (Contractor)" userId="a86c54bd-95f2-4f96-b594-112fbd80c4e6" providerId="ADAL" clId="{7FB57745-DBA7-4EEC-99BE-850FD1DDE293}" dt="2024-10-01T18:06:34.136" v="882" actId="478"/>
          <ac:spMkLst>
            <pc:docMk/>
            <pc:sldMk cId="3243519282" sldId="1160"/>
            <ac:spMk id="31" creationId="{866DD5E8-0707-0ADE-6FFE-5A602E37D897}"/>
          </ac:spMkLst>
        </pc:spChg>
        <pc:grpChg chg="mod">
          <ac:chgData name="Silvernale, Nettie (Contractor)" userId="a86c54bd-95f2-4f96-b594-112fbd80c4e6" providerId="ADAL" clId="{7FB57745-DBA7-4EEC-99BE-850FD1DDE293}" dt="2024-10-01T18:08:40.362" v="890" actId="1076"/>
          <ac:grpSpMkLst>
            <pc:docMk/>
            <pc:sldMk cId="3243519282" sldId="1160"/>
            <ac:grpSpMk id="33" creationId="{80F4829D-3031-6F7D-4489-397DFBAC7A01}"/>
          </ac:grpSpMkLst>
        </pc:grpChg>
        <pc:picChg chg="del">
          <ac:chgData name="Silvernale, Nettie (Contractor)" userId="a86c54bd-95f2-4f96-b594-112fbd80c4e6" providerId="ADAL" clId="{7FB57745-DBA7-4EEC-99BE-850FD1DDE293}" dt="2024-10-01T18:06:35.316" v="883" actId="478"/>
          <ac:picMkLst>
            <pc:docMk/>
            <pc:sldMk cId="3243519282" sldId="1160"/>
            <ac:picMk id="30" creationId="{FDF29599-B6E0-AD1F-4B4A-644E209094B4}"/>
          </ac:picMkLst>
        </pc:picChg>
      </pc:sldChg>
      <pc:sldChg chg="addSp delSp modSp mod ord addCm modCm">
        <pc:chgData name="Silvernale, Nettie (Contractor)" userId="a86c54bd-95f2-4f96-b594-112fbd80c4e6" providerId="ADAL" clId="{7FB57745-DBA7-4EEC-99BE-850FD1DDE293}" dt="2024-10-07T21:25:48.172" v="2774" actId="1076"/>
        <pc:sldMkLst>
          <pc:docMk/>
          <pc:sldMk cId="2282951750" sldId="1163"/>
        </pc:sldMkLst>
        <pc:spChg chg="del">
          <ac:chgData name="Silvernale, Nettie (Contractor)" userId="a86c54bd-95f2-4f96-b594-112fbd80c4e6" providerId="ADAL" clId="{7FB57745-DBA7-4EEC-99BE-850FD1DDE293}" dt="2024-10-01T19:09:05.127" v="1515" actId="478"/>
          <ac:spMkLst>
            <pc:docMk/>
            <pc:sldMk cId="2282951750" sldId="1163"/>
            <ac:spMk id="5" creationId="{0F7AD570-9BB9-6864-E115-B381937DD1FB}"/>
          </ac:spMkLst>
        </pc:spChg>
        <pc:spChg chg="mod">
          <ac:chgData name="Silvernale, Nettie (Contractor)" userId="a86c54bd-95f2-4f96-b594-112fbd80c4e6" providerId="ADAL" clId="{7FB57745-DBA7-4EEC-99BE-850FD1DDE293}" dt="2024-10-07T21:25:43.978" v="2773" actId="1076"/>
          <ac:spMkLst>
            <pc:docMk/>
            <pc:sldMk cId="2282951750" sldId="1163"/>
            <ac:spMk id="7" creationId="{13349A54-1103-9415-119E-99122BB8AE95}"/>
          </ac:spMkLst>
        </pc:spChg>
        <pc:spChg chg="add del mod">
          <ac:chgData name="Silvernale, Nettie (Contractor)" userId="a86c54bd-95f2-4f96-b594-112fbd80c4e6" providerId="ADAL" clId="{7FB57745-DBA7-4EEC-99BE-850FD1DDE293}" dt="2024-10-01T19:12:04.613" v="1538" actId="478"/>
          <ac:spMkLst>
            <pc:docMk/>
            <pc:sldMk cId="2282951750" sldId="1163"/>
            <ac:spMk id="12" creationId="{5D7FD8C1-A07B-CCAE-553C-0757C41C75CF}"/>
          </ac:spMkLst>
        </pc:spChg>
        <pc:spChg chg="add del mod">
          <ac:chgData name="Silvernale, Nettie (Contractor)" userId="a86c54bd-95f2-4f96-b594-112fbd80c4e6" providerId="ADAL" clId="{7FB57745-DBA7-4EEC-99BE-850FD1DDE293}" dt="2024-10-07T21:14:23.522" v="2579" actId="478"/>
          <ac:spMkLst>
            <pc:docMk/>
            <pc:sldMk cId="2282951750" sldId="1163"/>
            <ac:spMk id="14" creationId="{9C5AA8FC-735E-990A-8EDF-C7B05104D704}"/>
          </ac:spMkLst>
        </pc:spChg>
        <pc:spChg chg="add mod">
          <ac:chgData name="Silvernale, Nettie (Contractor)" userId="a86c54bd-95f2-4f96-b594-112fbd80c4e6" providerId="ADAL" clId="{7FB57745-DBA7-4EEC-99BE-850FD1DDE293}" dt="2024-10-07T21:25:20.115" v="2772" actId="113"/>
          <ac:spMkLst>
            <pc:docMk/>
            <pc:sldMk cId="2282951750" sldId="1163"/>
            <ac:spMk id="17" creationId="{7EAA5100-0A0E-DC2E-39D7-1D53CAD564A3}"/>
          </ac:spMkLst>
        </pc:spChg>
        <pc:spChg chg="add del mod">
          <ac:chgData name="Silvernale, Nettie (Contractor)" userId="a86c54bd-95f2-4f96-b594-112fbd80c4e6" providerId="ADAL" clId="{7FB57745-DBA7-4EEC-99BE-850FD1DDE293}" dt="2024-10-07T21:17:19.740" v="2611"/>
          <ac:spMkLst>
            <pc:docMk/>
            <pc:sldMk cId="2282951750" sldId="1163"/>
            <ac:spMk id="19" creationId="{A7E7B9E8-F54D-0879-1713-A83551EB3462}"/>
          </ac:spMkLst>
        </pc:spChg>
        <pc:grpChg chg="add mod">
          <ac:chgData name="Silvernale, Nettie (Contractor)" userId="a86c54bd-95f2-4f96-b594-112fbd80c4e6" providerId="ADAL" clId="{7FB57745-DBA7-4EEC-99BE-850FD1DDE293}" dt="2024-10-07T21:12:35.943" v="2576" actId="164"/>
          <ac:grpSpMkLst>
            <pc:docMk/>
            <pc:sldMk cId="2282951750" sldId="1163"/>
            <ac:grpSpMk id="8" creationId="{5AF4A1CA-3D04-25B1-8A2E-3BDB66DD2A1E}"/>
          </ac:grpSpMkLst>
        </pc:grpChg>
        <pc:grpChg chg="del">
          <ac:chgData name="Silvernale, Nettie (Contractor)" userId="a86c54bd-95f2-4f96-b594-112fbd80c4e6" providerId="ADAL" clId="{7FB57745-DBA7-4EEC-99BE-850FD1DDE293}" dt="2024-10-01T19:09:06.652" v="1516" actId="478"/>
          <ac:grpSpMkLst>
            <pc:docMk/>
            <pc:sldMk cId="2282951750" sldId="1163"/>
            <ac:grpSpMk id="10" creationId="{F32D19FF-4156-10FB-7AFF-CDA84CAC1710}"/>
          </ac:grpSpMkLst>
        </pc:grpChg>
        <pc:grpChg chg="del">
          <ac:chgData name="Silvernale, Nettie (Contractor)" userId="a86c54bd-95f2-4f96-b594-112fbd80c4e6" providerId="ADAL" clId="{7FB57745-DBA7-4EEC-99BE-850FD1DDE293}" dt="2024-10-01T19:09:08.172" v="1517" actId="478"/>
          <ac:grpSpMkLst>
            <pc:docMk/>
            <pc:sldMk cId="2282951750" sldId="1163"/>
            <ac:grpSpMk id="11" creationId="{BAC5CD92-F253-D6A5-1E39-64FE86CBD82F}"/>
          </ac:grpSpMkLst>
        </pc:grpChg>
        <pc:grpChg chg="add mod">
          <ac:chgData name="Silvernale, Nettie (Contractor)" userId="a86c54bd-95f2-4f96-b594-112fbd80c4e6" providerId="ADAL" clId="{7FB57745-DBA7-4EEC-99BE-850FD1DDE293}" dt="2024-10-07T21:25:48.172" v="2774" actId="1076"/>
          <ac:grpSpMkLst>
            <pc:docMk/>
            <pc:sldMk cId="2282951750" sldId="1163"/>
            <ac:grpSpMk id="15" creationId="{DA5BA512-22F9-5B9A-C14B-8D9650EDBDFE}"/>
          </ac:grpSpMkLst>
        </pc:grpChg>
        <pc:picChg chg="add mod">
          <ac:chgData name="Silvernale, Nettie (Contractor)" userId="a86c54bd-95f2-4f96-b594-112fbd80c4e6" providerId="ADAL" clId="{7FB57745-DBA7-4EEC-99BE-850FD1DDE293}" dt="2024-10-07T21:10:09.959" v="2566" actId="164"/>
          <ac:picMkLst>
            <pc:docMk/>
            <pc:sldMk cId="2282951750" sldId="1163"/>
            <ac:picMk id="3" creationId="{DE78F300-3114-0C12-79FF-738B9D7E2F76}"/>
          </ac:picMkLst>
        </pc:picChg>
        <pc:picChg chg="add mod">
          <ac:chgData name="Silvernale, Nettie (Contractor)" userId="a86c54bd-95f2-4f96-b594-112fbd80c4e6" providerId="ADAL" clId="{7FB57745-DBA7-4EEC-99BE-850FD1DDE293}" dt="2024-10-07T21:10:09.959" v="2566" actId="164"/>
          <ac:picMkLst>
            <pc:docMk/>
            <pc:sldMk cId="2282951750" sldId="1163"/>
            <ac:picMk id="6" creationId="{9E8E24BC-BDBE-2252-931A-9D3517EDB41D}"/>
          </ac:picMkLst>
        </pc:picChg>
        <pc:picChg chg="add del mod">
          <ac:chgData name="Silvernale, Nettie (Contractor)" userId="a86c54bd-95f2-4f96-b594-112fbd80c4e6" providerId="ADAL" clId="{7FB57745-DBA7-4EEC-99BE-850FD1DDE293}" dt="2024-10-07T21:09:52.255" v="2563" actId="478"/>
          <ac:picMkLst>
            <pc:docMk/>
            <pc:sldMk cId="2282951750" sldId="1163"/>
            <ac:picMk id="13" creationId="{211F5D45-C9EF-653F-7521-AE8D3D6F67BF}"/>
          </ac:picMkLst>
        </pc:picChg>
        <pc:picChg chg="add mod ord">
          <ac:chgData name="Silvernale, Nettie (Contractor)" userId="a86c54bd-95f2-4f96-b594-112fbd80c4e6" providerId="ADAL" clId="{7FB57745-DBA7-4EEC-99BE-850FD1DDE293}" dt="2024-10-07T21:23:52.196" v="2763" actId="14100"/>
          <ac:picMkLst>
            <pc:docMk/>
            <pc:sldMk cId="2282951750" sldId="1163"/>
            <ac:picMk id="20" creationId="{0965E962-4482-4DA2-3307-8485A9A0C2EB}"/>
          </ac:picMkLst>
        </pc:picChg>
        <pc:picChg chg="del">
          <ac:chgData name="Silvernale, Nettie (Contractor)" userId="a86c54bd-95f2-4f96-b594-112fbd80c4e6" providerId="ADAL" clId="{7FB57745-DBA7-4EEC-99BE-850FD1DDE293}" dt="2024-10-01T19:11:37.661" v="1536" actId="478"/>
          <ac:picMkLst>
            <pc:docMk/>
            <pc:sldMk cId="2282951750" sldId="1163"/>
            <ac:picMk id="22" creationId="{CC6A8333-BDC2-8EB0-8710-22A1EE8D3032}"/>
          </ac:picMkLst>
        </pc:picChg>
        <pc:cxnChg chg="add mod">
          <ac:chgData name="Silvernale, Nettie (Contractor)" userId="a86c54bd-95f2-4f96-b594-112fbd80c4e6" providerId="ADAL" clId="{7FB57745-DBA7-4EEC-99BE-850FD1DDE293}" dt="2024-10-07T21:12:35.943" v="2576" actId="164"/>
          <ac:cxnSpMkLst>
            <pc:docMk/>
            <pc:sldMk cId="2282951750" sldId="1163"/>
            <ac:cxnSpMk id="10" creationId="{50196237-354F-748A-6C3D-CF47A7888CA1}"/>
          </ac:cxnSpMkLst>
        </pc:cxnChg>
        <pc:extLst>
          <p:ext xmlns:p="http://schemas.openxmlformats.org/presentationml/2006/main" uri="{D6D511B9-2390-475A-947B-AFAB55BFBCF1}">
            <pc226:cmChg xmlns:pc226="http://schemas.microsoft.com/office/powerpoint/2022/06/main/command" chg="add mod">
              <pc226:chgData name="Silvernale, Nettie (Contractor)" userId="a86c54bd-95f2-4f96-b594-112fbd80c4e6" providerId="ADAL" clId="{7FB57745-DBA7-4EEC-99BE-850FD1DDE293}" dt="2024-10-07T21:19:39.695" v="2627"/>
              <pc2:cmMkLst xmlns:pc2="http://schemas.microsoft.com/office/powerpoint/2019/9/main/command">
                <pc:docMk/>
                <pc:sldMk cId="2282951750" sldId="1163"/>
                <pc2:cmMk id="{2BFEBD21-8445-4E37-AD5F-5C3386EC9D0B}"/>
              </pc2:cmMkLst>
              <pc226:cmRplyChg chg="add">
                <pc226:chgData name="Silvernale, Nettie (Contractor)" userId="a86c54bd-95f2-4f96-b594-112fbd80c4e6" providerId="ADAL" clId="{7FB57745-DBA7-4EEC-99BE-850FD1DDE293}" dt="2024-10-07T21:19:39.695" v="2627"/>
                <pc2:cmRplyMkLst xmlns:pc2="http://schemas.microsoft.com/office/powerpoint/2019/9/main/command">
                  <pc:docMk/>
                  <pc:sldMk cId="2282951750" sldId="1163"/>
                  <pc2:cmMk id="{2BFEBD21-8445-4E37-AD5F-5C3386EC9D0B}"/>
                  <pc2:cmRplyMk id="{38A49AE4-F0B1-435B-863E-4648286455E5}"/>
                </pc2:cmRplyMkLst>
              </pc226:cmRplyChg>
            </pc226:cmChg>
            <pc226:cmChg xmlns:pc226="http://schemas.microsoft.com/office/powerpoint/2022/06/main/command" chg="">
              <pc226:chgData name="Silvernale, Nettie (Contractor)" userId="a86c54bd-95f2-4f96-b594-112fbd80c4e6" providerId="ADAL" clId="{7FB57745-DBA7-4EEC-99BE-850FD1DDE293}" dt="2024-10-07T21:13:10.320" v="2578"/>
              <pc2:cmMkLst xmlns:pc2="http://schemas.microsoft.com/office/powerpoint/2019/9/main/command">
                <pc:docMk/>
                <pc:sldMk cId="2282951750" sldId="1163"/>
                <pc2:cmMk id="{1E78E2B3-23DC-43C4-A15C-5BE0E3879402}"/>
              </pc2:cmMkLst>
              <pc226:cmRplyChg chg="add mod">
                <pc226:chgData name="Silvernale, Nettie (Contractor)" userId="a86c54bd-95f2-4f96-b594-112fbd80c4e6" providerId="ADAL" clId="{7FB57745-DBA7-4EEC-99BE-850FD1DDE293}" dt="2024-10-07T21:13:10.320" v="2578"/>
                <pc2:cmRplyMkLst xmlns:pc2="http://schemas.microsoft.com/office/powerpoint/2019/9/main/command">
                  <pc:docMk/>
                  <pc:sldMk cId="2282951750" sldId="1163"/>
                  <pc2:cmMk id="{1E78E2B3-23DC-43C4-A15C-5BE0E3879402}"/>
                  <pc2:cmRplyMk id="{BC30E520-C46C-4E43-A5A5-775CCF171401}"/>
                </pc2:cmRplyMkLst>
              </pc226:cmRplyChg>
            </pc226:cmChg>
            <pc226:cmChg xmlns:pc226="http://schemas.microsoft.com/office/powerpoint/2022/06/main/command" chg="add mod">
              <pc226:chgData name="Silvernale, Nettie (Contractor)" userId="a86c54bd-95f2-4f96-b594-112fbd80c4e6" providerId="ADAL" clId="{7FB57745-DBA7-4EEC-99BE-850FD1DDE293}" dt="2024-10-07T21:23:47.771" v="2762" actId="20577"/>
              <pc2:cmMkLst xmlns:pc2="http://schemas.microsoft.com/office/powerpoint/2019/9/main/command">
                <pc:docMk/>
                <pc:sldMk cId="2282951750" sldId="1163"/>
                <pc2:cmMk id="{95A50BDC-2E0A-4614-A2B0-3AE163B65A41}"/>
              </pc2:cmMkLst>
            </pc226:cmChg>
          </p:ext>
        </pc:extLst>
      </pc:sldChg>
      <pc:sldChg chg="addSp delSp modSp mod modCm">
        <pc:chgData name="Silvernale, Nettie (Contractor)" userId="a86c54bd-95f2-4f96-b594-112fbd80c4e6" providerId="ADAL" clId="{7FB57745-DBA7-4EEC-99BE-850FD1DDE293}" dt="2024-10-07T21:23:19.225" v="2758"/>
        <pc:sldMkLst>
          <pc:docMk/>
          <pc:sldMk cId="735449973" sldId="1167"/>
        </pc:sldMkLst>
        <pc:spChg chg="mod">
          <ac:chgData name="Silvernale, Nettie (Contractor)" userId="a86c54bd-95f2-4f96-b594-112fbd80c4e6" providerId="ADAL" clId="{7FB57745-DBA7-4EEC-99BE-850FD1DDE293}" dt="2024-10-01T18:59:20.786" v="1440" actId="1076"/>
          <ac:spMkLst>
            <pc:docMk/>
            <pc:sldMk cId="735449973" sldId="1167"/>
            <ac:spMk id="2" creationId="{4B02E433-1D84-6CC2-3D60-FBE0D51C2082}"/>
          </ac:spMkLst>
        </pc:spChg>
        <pc:spChg chg="add del mod">
          <ac:chgData name="Silvernale, Nettie (Contractor)" userId="a86c54bd-95f2-4f96-b594-112fbd80c4e6" providerId="ADAL" clId="{7FB57745-DBA7-4EEC-99BE-850FD1DDE293}" dt="2024-10-01T18:42:22.744" v="1161"/>
          <ac:spMkLst>
            <pc:docMk/>
            <pc:sldMk cId="735449973" sldId="1167"/>
            <ac:spMk id="3" creationId="{2F6FFE32-6762-B287-498E-CF11FC8B0A24}"/>
          </ac:spMkLst>
        </pc:spChg>
        <pc:spChg chg="mod">
          <ac:chgData name="Silvernale, Nettie (Contractor)" userId="a86c54bd-95f2-4f96-b594-112fbd80c4e6" providerId="ADAL" clId="{7FB57745-DBA7-4EEC-99BE-850FD1DDE293}" dt="2024-10-01T18:46:10.587" v="1244" actId="255"/>
          <ac:spMkLst>
            <pc:docMk/>
            <pc:sldMk cId="735449973" sldId="1167"/>
            <ac:spMk id="6" creationId="{25F844F7-B726-DA0D-83C0-65689AC613C6}"/>
          </ac:spMkLst>
        </pc:spChg>
        <pc:spChg chg="add del mod">
          <ac:chgData name="Silvernale, Nettie (Contractor)" userId="a86c54bd-95f2-4f96-b594-112fbd80c4e6" providerId="ADAL" clId="{7FB57745-DBA7-4EEC-99BE-850FD1DDE293}" dt="2024-10-01T18:43:33.200" v="1173" actId="478"/>
          <ac:spMkLst>
            <pc:docMk/>
            <pc:sldMk cId="735449973" sldId="1167"/>
            <ac:spMk id="7" creationId="{C9D1B0A4-EEF3-FFFB-8E8F-7719AB2D3AA3}"/>
          </ac:spMkLst>
        </pc:spChg>
        <pc:spChg chg="add del mod">
          <ac:chgData name="Silvernale, Nettie (Contractor)" userId="a86c54bd-95f2-4f96-b594-112fbd80c4e6" providerId="ADAL" clId="{7FB57745-DBA7-4EEC-99BE-850FD1DDE293}" dt="2024-10-01T18:43:48.253" v="1179"/>
          <ac:spMkLst>
            <pc:docMk/>
            <pc:sldMk cId="735449973" sldId="1167"/>
            <ac:spMk id="15" creationId="{1EE9E196-9EE2-4584-916B-B5423DE9BFFA}"/>
          </ac:spMkLst>
        </pc:spChg>
        <pc:spChg chg="add mod">
          <ac:chgData name="Silvernale, Nettie (Contractor)" userId="a86c54bd-95f2-4f96-b594-112fbd80c4e6" providerId="ADAL" clId="{7FB57745-DBA7-4EEC-99BE-850FD1DDE293}" dt="2024-10-02T17:29:15.603" v="2486" actId="207"/>
          <ac:spMkLst>
            <pc:docMk/>
            <pc:sldMk cId="735449973" sldId="1167"/>
            <ac:spMk id="17" creationId="{4F2C2B73-50DB-EA4D-EC5A-D0190B6E03B6}"/>
          </ac:spMkLst>
        </pc:spChg>
        <pc:spChg chg="add del mod">
          <ac:chgData name="Silvernale, Nettie (Contractor)" userId="a86c54bd-95f2-4f96-b594-112fbd80c4e6" providerId="ADAL" clId="{7FB57745-DBA7-4EEC-99BE-850FD1DDE293}" dt="2024-10-01T18:51:49.615" v="1324" actId="478"/>
          <ac:spMkLst>
            <pc:docMk/>
            <pc:sldMk cId="735449973" sldId="1167"/>
            <ac:spMk id="22" creationId="{4EF00F7A-B634-38E6-3AF0-8992D7E6C758}"/>
          </ac:spMkLst>
        </pc:spChg>
        <pc:spChg chg="add mod">
          <ac:chgData name="Silvernale, Nettie (Contractor)" userId="a86c54bd-95f2-4f96-b594-112fbd80c4e6" providerId="ADAL" clId="{7FB57745-DBA7-4EEC-99BE-850FD1DDE293}" dt="2024-10-01T18:59:46.492" v="1447" actId="1076"/>
          <ac:spMkLst>
            <pc:docMk/>
            <pc:sldMk cId="735449973" sldId="1167"/>
            <ac:spMk id="26" creationId="{8E27D01F-77F9-D206-D6C4-A3096A049513}"/>
          </ac:spMkLst>
        </pc:spChg>
        <pc:spChg chg="add mod">
          <ac:chgData name="Silvernale, Nettie (Contractor)" userId="a86c54bd-95f2-4f96-b594-112fbd80c4e6" providerId="ADAL" clId="{7FB57745-DBA7-4EEC-99BE-850FD1DDE293}" dt="2024-10-01T18:57:05.239" v="1398" actId="164"/>
          <ac:spMkLst>
            <pc:docMk/>
            <pc:sldMk cId="735449973" sldId="1167"/>
            <ac:spMk id="28" creationId="{FBF48735-804B-28D8-3022-EAF6297D4109}"/>
          </ac:spMkLst>
        </pc:spChg>
        <pc:spChg chg="add mod">
          <ac:chgData name="Silvernale, Nettie (Contractor)" userId="a86c54bd-95f2-4f96-b594-112fbd80c4e6" providerId="ADAL" clId="{7FB57745-DBA7-4EEC-99BE-850FD1DDE293}" dt="2024-10-01T18:57:05.239" v="1398" actId="164"/>
          <ac:spMkLst>
            <pc:docMk/>
            <pc:sldMk cId="735449973" sldId="1167"/>
            <ac:spMk id="31" creationId="{A5A464B4-A294-CB07-B939-669B5EE3861C}"/>
          </ac:spMkLst>
        </pc:spChg>
        <pc:spChg chg="add mod">
          <ac:chgData name="Silvernale, Nettie (Contractor)" userId="a86c54bd-95f2-4f96-b594-112fbd80c4e6" providerId="ADAL" clId="{7FB57745-DBA7-4EEC-99BE-850FD1DDE293}" dt="2024-10-01T18:57:05.239" v="1398" actId="164"/>
          <ac:spMkLst>
            <pc:docMk/>
            <pc:sldMk cId="735449973" sldId="1167"/>
            <ac:spMk id="33" creationId="{4D5950F9-2882-A172-A626-230A58789105}"/>
          </ac:spMkLst>
        </pc:spChg>
        <pc:spChg chg="add mod">
          <ac:chgData name="Silvernale, Nettie (Contractor)" userId="a86c54bd-95f2-4f96-b594-112fbd80c4e6" providerId="ADAL" clId="{7FB57745-DBA7-4EEC-99BE-850FD1DDE293}" dt="2024-10-07T21:23:04.824" v="2757" actId="20577"/>
          <ac:spMkLst>
            <pc:docMk/>
            <pc:sldMk cId="735449973" sldId="1167"/>
            <ac:spMk id="35" creationId="{549156A9-7C6C-C0C1-EB7A-981AD2D6C11B}"/>
          </ac:spMkLst>
        </pc:spChg>
        <pc:grpChg chg="mod">
          <ac:chgData name="Silvernale, Nettie (Contractor)" userId="a86c54bd-95f2-4f96-b594-112fbd80c4e6" providerId="ADAL" clId="{7FB57745-DBA7-4EEC-99BE-850FD1DDE293}" dt="2024-10-01T18:59:52.929" v="1449" actId="1076"/>
          <ac:grpSpMkLst>
            <pc:docMk/>
            <pc:sldMk cId="735449973" sldId="1167"/>
            <ac:grpSpMk id="12" creationId="{99A3B573-AC72-839E-7C87-75018A806051}"/>
          </ac:grpSpMkLst>
        </pc:grpChg>
        <pc:grpChg chg="del">
          <ac:chgData name="Silvernale, Nettie (Contractor)" userId="a86c54bd-95f2-4f96-b594-112fbd80c4e6" providerId="ADAL" clId="{7FB57745-DBA7-4EEC-99BE-850FD1DDE293}" dt="2024-10-01T18:43:35.207" v="1174" actId="478"/>
          <ac:grpSpMkLst>
            <pc:docMk/>
            <pc:sldMk cId="735449973" sldId="1167"/>
            <ac:grpSpMk id="13" creationId="{FAF78256-BA64-DCFA-5480-C79F526364D0}"/>
          </ac:grpSpMkLst>
        </pc:grpChg>
        <pc:grpChg chg="del">
          <ac:chgData name="Silvernale, Nettie (Contractor)" userId="a86c54bd-95f2-4f96-b594-112fbd80c4e6" providerId="ADAL" clId="{7FB57745-DBA7-4EEC-99BE-850FD1DDE293}" dt="2024-10-01T18:43:36.286" v="1175" actId="478"/>
          <ac:grpSpMkLst>
            <pc:docMk/>
            <pc:sldMk cId="735449973" sldId="1167"/>
            <ac:grpSpMk id="14" creationId="{23F4551F-D938-EB6E-8432-D928C010FDAA}"/>
          </ac:grpSpMkLst>
        </pc:grpChg>
        <pc:grpChg chg="add mod">
          <ac:chgData name="Silvernale, Nettie (Contractor)" userId="a86c54bd-95f2-4f96-b594-112fbd80c4e6" providerId="ADAL" clId="{7FB57745-DBA7-4EEC-99BE-850FD1DDE293}" dt="2024-10-01T18:59:49.882" v="1448" actId="1076"/>
          <ac:grpSpMkLst>
            <pc:docMk/>
            <pc:sldMk cId="735449973" sldId="1167"/>
            <ac:grpSpMk id="36" creationId="{24671A96-699E-C5E7-B993-8B8BBC673EC8}"/>
          </ac:grpSpMkLst>
        </pc:grpChg>
        <pc:picChg chg="add del mod">
          <ac:chgData name="Silvernale, Nettie (Contractor)" userId="a86c54bd-95f2-4f96-b594-112fbd80c4e6" providerId="ADAL" clId="{7FB57745-DBA7-4EEC-99BE-850FD1DDE293}" dt="2024-10-01T18:48:13.715" v="1267" actId="478"/>
          <ac:picMkLst>
            <pc:docMk/>
            <pc:sldMk cId="735449973" sldId="1167"/>
            <ac:picMk id="19" creationId="{356748C9-D727-55B9-C0BA-6B080FE50B81}"/>
          </ac:picMkLst>
        </pc:picChg>
        <pc:picChg chg="add del mod">
          <ac:chgData name="Silvernale, Nettie (Contractor)" userId="a86c54bd-95f2-4f96-b594-112fbd80c4e6" providerId="ADAL" clId="{7FB57745-DBA7-4EEC-99BE-850FD1DDE293}" dt="2024-10-01T18:48:15.165" v="1268" actId="478"/>
          <ac:picMkLst>
            <pc:docMk/>
            <pc:sldMk cId="735449973" sldId="1167"/>
            <ac:picMk id="20" creationId="{07BD6A51-737B-5349-CBB0-428100DBE4DE}"/>
          </ac:picMkLst>
        </pc:picChg>
        <pc:picChg chg="add del mod">
          <ac:chgData name="Silvernale, Nettie (Contractor)" userId="a86c54bd-95f2-4f96-b594-112fbd80c4e6" providerId="ADAL" clId="{7FB57745-DBA7-4EEC-99BE-850FD1DDE293}" dt="2024-10-01T18:51:45.856" v="1323" actId="478"/>
          <ac:picMkLst>
            <pc:docMk/>
            <pc:sldMk cId="735449973" sldId="1167"/>
            <ac:picMk id="24" creationId="{9642E86B-785B-E11A-0350-77BC93BE3C37}"/>
          </ac:picMkLst>
        </pc:picChg>
        <pc:picChg chg="add del mod">
          <ac:chgData name="Silvernale, Nettie (Contractor)" userId="a86c54bd-95f2-4f96-b594-112fbd80c4e6" providerId="ADAL" clId="{7FB57745-DBA7-4EEC-99BE-850FD1DDE293}" dt="2024-10-01T18:52:23.217" v="1335" actId="21"/>
          <ac:picMkLst>
            <pc:docMk/>
            <pc:sldMk cId="735449973" sldId="1167"/>
            <ac:picMk id="27" creationId="{DC340DAC-496C-4A4E-9492-4F9CFB199398}"/>
          </ac:picMkLst>
        </pc:picChg>
        <pc:picChg chg="add mod">
          <ac:chgData name="Silvernale, Nettie (Contractor)" userId="a86c54bd-95f2-4f96-b594-112fbd80c4e6" providerId="ADAL" clId="{7FB57745-DBA7-4EEC-99BE-850FD1DDE293}" dt="2024-10-01T18:57:05.239" v="1398" actId="164"/>
          <ac:picMkLst>
            <pc:docMk/>
            <pc:sldMk cId="735449973" sldId="1167"/>
            <ac:picMk id="30" creationId="{2349463B-593D-81FD-FCC6-C1D02619C054}"/>
          </ac:picMkLst>
        </pc:picChg>
        <pc:picChg chg="add mod">
          <ac:chgData name="Silvernale, Nettie (Contractor)" userId="a86c54bd-95f2-4f96-b594-112fbd80c4e6" providerId="ADAL" clId="{7FB57745-DBA7-4EEC-99BE-850FD1DDE293}" dt="2024-10-01T18:57:05.239" v="1398" actId="164"/>
          <ac:picMkLst>
            <pc:docMk/>
            <pc:sldMk cId="735449973" sldId="1167"/>
            <ac:picMk id="32" creationId="{D8C68BB6-E724-B121-65E8-5DCC9FA1808B}"/>
          </ac:picMkLst>
        </pc:picChg>
        <pc:cxnChg chg="add mod">
          <ac:chgData name="Silvernale, Nettie (Contractor)" userId="a86c54bd-95f2-4f96-b594-112fbd80c4e6" providerId="ADAL" clId="{7FB57745-DBA7-4EEC-99BE-850FD1DDE293}" dt="2024-10-01T19:00:02.022" v="1451" actId="1076"/>
          <ac:cxnSpMkLst>
            <pc:docMk/>
            <pc:sldMk cId="735449973" sldId="1167"/>
            <ac:cxnSpMk id="37" creationId="{44872B23-17E9-42E4-B315-5386FAB8DF10}"/>
          </ac:cxnSpMkLst>
        </pc:cxnChg>
        <pc:extLst>
          <p:ext xmlns:p="http://schemas.openxmlformats.org/presentationml/2006/main" uri="{D6D511B9-2390-475A-947B-AFAB55BFBCF1}">
            <pc226:cmChg xmlns:pc226="http://schemas.microsoft.com/office/powerpoint/2022/06/main/command" chg="mod">
              <pc226:chgData name="Silvernale, Nettie (Contractor)" userId="a86c54bd-95f2-4f96-b594-112fbd80c4e6" providerId="ADAL" clId="{7FB57745-DBA7-4EEC-99BE-850FD1DDE293}" dt="2024-10-07T21:23:19.225" v="2758"/>
              <pc2:cmMkLst xmlns:pc2="http://schemas.microsoft.com/office/powerpoint/2019/9/main/command">
                <pc:docMk/>
                <pc:sldMk cId="735449973" sldId="1167"/>
                <pc2:cmMk id="{D2720AE5-1B41-4083-A6BA-F8454A70EEE9}"/>
              </pc2:cmMkLst>
              <pc226:cmRplyChg chg="add">
                <pc226:chgData name="Silvernale, Nettie (Contractor)" userId="a86c54bd-95f2-4f96-b594-112fbd80c4e6" providerId="ADAL" clId="{7FB57745-DBA7-4EEC-99BE-850FD1DDE293}" dt="2024-10-07T21:23:19.225" v="2758"/>
                <pc2:cmRplyMkLst xmlns:pc2="http://schemas.microsoft.com/office/powerpoint/2019/9/main/command">
                  <pc:docMk/>
                  <pc:sldMk cId="735449973" sldId="1167"/>
                  <pc2:cmMk id="{D2720AE5-1B41-4083-A6BA-F8454A70EEE9}"/>
                  <pc2:cmRplyMk id="{4450E0B1-7B61-41DE-AD7A-0629994CC996}"/>
                </pc2:cmRplyMkLst>
              </pc226:cmRplyChg>
            </pc226:cmChg>
          </p:ext>
        </pc:extLst>
      </pc:sldChg>
      <pc:sldChg chg="addSp delSp modSp mod">
        <pc:chgData name="Silvernale, Nettie (Contractor)" userId="a86c54bd-95f2-4f96-b594-112fbd80c4e6" providerId="ADAL" clId="{7FB57745-DBA7-4EEC-99BE-850FD1DDE293}" dt="2024-10-01T15:34:27.443" v="604" actId="1076"/>
        <pc:sldMkLst>
          <pc:docMk/>
          <pc:sldMk cId="380524657" sldId="1184"/>
        </pc:sldMkLst>
        <pc:spChg chg="mod">
          <ac:chgData name="Silvernale, Nettie (Contractor)" userId="a86c54bd-95f2-4f96-b594-112fbd80c4e6" providerId="ADAL" clId="{7FB57745-DBA7-4EEC-99BE-850FD1DDE293}" dt="2024-10-01T15:34:27.443" v="604" actId="1076"/>
          <ac:spMkLst>
            <pc:docMk/>
            <pc:sldMk cId="380524657" sldId="1184"/>
            <ac:spMk id="2" creationId="{4B02E433-1D84-6CC2-3D60-FBE0D51C2082}"/>
          </ac:spMkLst>
        </pc:spChg>
        <pc:spChg chg="add del mod">
          <ac:chgData name="Silvernale, Nettie (Contractor)" userId="a86c54bd-95f2-4f96-b594-112fbd80c4e6" providerId="ADAL" clId="{7FB57745-DBA7-4EEC-99BE-850FD1DDE293}" dt="2024-10-01T14:26:55.826" v="34"/>
          <ac:spMkLst>
            <pc:docMk/>
            <pc:sldMk cId="380524657" sldId="1184"/>
            <ac:spMk id="3" creationId="{A688922D-C0CF-935B-7DDF-96F0CFED1D8D}"/>
          </ac:spMkLst>
        </pc:spChg>
        <pc:spChg chg="add del mod">
          <ac:chgData name="Silvernale, Nettie (Contractor)" userId="a86c54bd-95f2-4f96-b594-112fbd80c4e6" providerId="ADAL" clId="{7FB57745-DBA7-4EEC-99BE-850FD1DDE293}" dt="2024-10-01T14:30:46.719" v="57" actId="21"/>
          <ac:spMkLst>
            <pc:docMk/>
            <pc:sldMk cId="380524657" sldId="1184"/>
            <ac:spMk id="5" creationId="{434019C8-7A51-A261-FF6F-9E9F3B9A4588}"/>
          </ac:spMkLst>
        </pc:spChg>
        <pc:spChg chg="add mod">
          <ac:chgData name="Silvernale, Nettie (Contractor)" userId="a86c54bd-95f2-4f96-b594-112fbd80c4e6" providerId="ADAL" clId="{7FB57745-DBA7-4EEC-99BE-850FD1DDE293}" dt="2024-10-01T14:34:46.624" v="101" actId="1076"/>
          <ac:spMkLst>
            <pc:docMk/>
            <pc:sldMk cId="380524657" sldId="1184"/>
            <ac:spMk id="8" creationId="{CE5510D4-CA7D-EDF5-9262-5CE93708583C}"/>
          </ac:spMkLst>
        </pc:spChg>
        <pc:spChg chg="add del mod">
          <ac:chgData name="Silvernale, Nettie (Contractor)" userId="a86c54bd-95f2-4f96-b594-112fbd80c4e6" providerId="ADAL" clId="{7FB57745-DBA7-4EEC-99BE-850FD1DDE293}" dt="2024-10-01T14:31:08.657" v="64"/>
          <ac:spMkLst>
            <pc:docMk/>
            <pc:sldMk cId="380524657" sldId="1184"/>
            <ac:spMk id="10" creationId="{D9DA4C31-8B3F-745E-B8BE-441FB64DCA00}"/>
          </ac:spMkLst>
        </pc:spChg>
        <pc:spChg chg="add mod">
          <ac:chgData name="Silvernale, Nettie (Contractor)" userId="a86c54bd-95f2-4f96-b594-112fbd80c4e6" providerId="ADAL" clId="{7FB57745-DBA7-4EEC-99BE-850FD1DDE293}" dt="2024-10-01T15:34:20.867" v="603" actId="2711"/>
          <ac:spMkLst>
            <pc:docMk/>
            <pc:sldMk cId="380524657" sldId="1184"/>
            <ac:spMk id="12" creationId="{5E5E0589-9256-655B-AB25-223323366420}"/>
          </ac:spMkLst>
        </pc:spChg>
        <pc:spChg chg="del">
          <ac:chgData name="Silvernale, Nettie (Contractor)" userId="a86c54bd-95f2-4f96-b594-112fbd80c4e6" providerId="ADAL" clId="{7FB57745-DBA7-4EEC-99BE-850FD1DDE293}" dt="2024-10-01T14:28:46.332" v="46" actId="21"/>
          <ac:spMkLst>
            <pc:docMk/>
            <pc:sldMk cId="380524657" sldId="1184"/>
            <ac:spMk id="25" creationId="{6443911B-3A8A-125C-CC88-FE83E0AF9B5D}"/>
          </ac:spMkLst>
        </pc:spChg>
        <pc:grpChg chg="del mod">
          <ac:chgData name="Silvernale, Nettie (Contractor)" userId="a86c54bd-95f2-4f96-b594-112fbd80c4e6" providerId="ADAL" clId="{7FB57745-DBA7-4EEC-99BE-850FD1DDE293}" dt="2024-10-01T14:28:39.824" v="45" actId="478"/>
          <ac:grpSpMkLst>
            <pc:docMk/>
            <pc:sldMk cId="380524657" sldId="1184"/>
            <ac:grpSpMk id="30" creationId="{83ED303A-1532-DB12-9375-DD17E04C7512}"/>
          </ac:grpSpMkLst>
        </pc:grpChg>
        <pc:picChg chg="add mod">
          <ac:chgData name="Silvernale, Nettie (Contractor)" userId="a86c54bd-95f2-4f96-b594-112fbd80c4e6" providerId="ADAL" clId="{7FB57745-DBA7-4EEC-99BE-850FD1DDE293}" dt="2024-10-01T14:34:54.977" v="103" actId="1076"/>
          <ac:picMkLst>
            <pc:docMk/>
            <pc:sldMk cId="380524657" sldId="1184"/>
            <ac:picMk id="13" creationId="{9F81AB8A-DFF3-6772-B403-46D969065046}"/>
          </ac:picMkLst>
        </pc:picChg>
      </pc:sldChg>
      <pc:sldChg chg="addSp delSp modSp add mod">
        <pc:chgData name="Silvernale, Nettie (Contractor)" userId="a86c54bd-95f2-4f96-b594-112fbd80c4e6" providerId="ADAL" clId="{7FB57745-DBA7-4EEC-99BE-850FD1DDE293}" dt="2024-10-02T17:28:43.383" v="2482" actId="207"/>
        <pc:sldMkLst>
          <pc:docMk/>
          <pc:sldMk cId="53216783" sldId="1185"/>
        </pc:sldMkLst>
        <pc:spChg chg="mod">
          <ac:chgData name="Silvernale, Nettie (Contractor)" userId="a86c54bd-95f2-4f96-b594-112fbd80c4e6" providerId="ADAL" clId="{7FB57745-DBA7-4EEC-99BE-850FD1DDE293}" dt="2024-10-01T15:12:09.405" v="394" actId="1076"/>
          <ac:spMkLst>
            <pc:docMk/>
            <pc:sldMk cId="53216783" sldId="1185"/>
            <ac:spMk id="2" creationId="{4B02E433-1D84-6CC2-3D60-FBE0D51C2082}"/>
          </ac:spMkLst>
        </pc:spChg>
        <pc:spChg chg="add mod">
          <ac:chgData name="Silvernale, Nettie (Contractor)" userId="a86c54bd-95f2-4f96-b594-112fbd80c4e6" providerId="ADAL" clId="{7FB57745-DBA7-4EEC-99BE-850FD1DDE293}" dt="2024-10-01T19:03:00.836" v="1481" actId="164"/>
          <ac:spMkLst>
            <pc:docMk/>
            <pc:sldMk cId="53216783" sldId="1185"/>
            <ac:spMk id="3" creationId="{9E54229D-1360-3118-9435-751993E95BA5}"/>
          </ac:spMkLst>
        </pc:spChg>
        <pc:spChg chg="add mod">
          <ac:chgData name="Silvernale, Nettie (Contractor)" userId="a86c54bd-95f2-4f96-b594-112fbd80c4e6" providerId="ADAL" clId="{7FB57745-DBA7-4EEC-99BE-850FD1DDE293}" dt="2024-10-01T19:03:00.836" v="1481" actId="164"/>
          <ac:spMkLst>
            <pc:docMk/>
            <pc:sldMk cId="53216783" sldId="1185"/>
            <ac:spMk id="5" creationId="{1D2B6BB5-675D-0FAD-4FCA-ED68DF2D98F9}"/>
          </ac:spMkLst>
        </pc:spChg>
        <pc:spChg chg="add mod">
          <ac:chgData name="Silvernale, Nettie (Contractor)" userId="a86c54bd-95f2-4f96-b594-112fbd80c4e6" providerId="ADAL" clId="{7FB57745-DBA7-4EEC-99BE-850FD1DDE293}" dt="2024-10-01T19:02:53.304" v="1479" actId="164"/>
          <ac:spMkLst>
            <pc:docMk/>
            <pc:sldMk cId="53216783" sldId="1185"/>
            <ac:spMk id="6" creationId="{46F1F0D9-686E-8AAF-D6FF-9FD5C7E2E373}"/>
          </ac:spMkLst>
        </pc:spChg>
        <pc:spChg chg="add mod">
          <ac:chgData name="Silvernale, Nettie (Contractor)" userId="a86c54bd-95f2-4f96-b594-112fbd80c4e6" providerId="ADAL" clId="{7FB57745-DBA7-4EEC-99BE-850FD1DDE293}" dt="2024-10-02T17:28:43.383" v="2482" actId="207"/>
          <ac:spMkLst>
            <pc:docMk/>
            <pc:sldMk cId="53216783" sldId="1185"/>
            <ac:spMk id="7" creationId="{6BD7650C-EF14-DB8A-96E7-7E7D0922E602}"/>
          </ac:spMkLst>
        </pc:spChg>
        <pc:spChg chg="mod">
          <ac:chgData name="Silvernale, Nettie (Contractor)" userId="a86c54bd-95f2-4f96-b594-112fbd80c4e6" providerId="ADAL" clId="{7FB57745-DBA7-4EEC-99BE-850FD1DDE293}" dt="2024-10-01T19:03:52.459" v="1495" actId="164"/>
          <ac:spMkLst>
            <pc:docMk/>
            <pc:sldMk cId="53216783" sldId="1185"/>
            <ac:spMk id="8" creationId="{CE5510D4-CA7D-EDF5-9262-5CE93708583C}"/>
          </ac:spMkLst>
        </pc:spChg>
        <pc:spChg chg="add mod">
          <ac:chgData name="Silvernale, Nettie (Contractor)" userId="a86c54bd-95f2-4f96-b594-112fbd80c4e6" providerId="ADAL" clId="{7FB57745-DBA7-4EEC-99BE-850FD1DDE293}" dt="2024-10-01T18:00:39.920" v="855" actId="1076"/>
          <ac:spMkLst>
            <pc:docMk/>
            <pc:sldMk cId="53216783" sldId="1185"/>
            <ac:spMk id="9" creationId="{DFB7B3CE-CEB7-1E3D-9875-77C9A9A71B22}"/>
          </ac:spMkLst>
        </pc:spChg>
        <pc:spChg chg="mod">
          <ac:chgData name="Silvernale, Nettie (Contractor)" userId="a86c54bd-95f2-4f96-b594-112fbd80c4e6" providerId="ADAL" clId="{7FB57745-DBA7-4EEC-99BE-850FD1DDE293}" dt="2024-10-01T19:03:52.459" v="1495" actId="164"/>
          <ac:spMkLst>
            <pc:docMk/>
            <pc:sldMk cId="53216783" sldId="1185"/>
            <ac:spMk id="12" creationId="{5E5E0589-9256-655B-AB25-223323366420}"/>
          </ac:spMkLst>
        </pc:spChg>
        <pc:grpChg chg="add mod">
          <ac:chgData name="Silvernale, Nettie (Contractor)" userId="a86c54bd-95f2-4f96-b594-112fbd80c4e6" providerId="ADAL" clId="{7FB57745-DBA7-4EEC-99BE-850FD1DDE293}" dt="2024-10-01T19:02:56.325" v="1480" actId="1076"/>
          <ac:grpSpMkLst>
            <pc:docMk/>
            <pc:sldMk cId="53216783" sldId="1185"/>
            <ac:grpSpMk id="19" creationId="{74ACF8D7-5FCC-02C0-D67B-F9124CD107B1}"/>
          </ac:grpSpMkLst>
        </pc:grpChg>
        <pc:grpChg chg="add mod">
          <ac:chgData name="Silvernale, Nettie (Contractor)" userId="a86c54bd-95f2-4f96-b594-112fbd80c4e6" providerId="ADAL" clId="{7FB57745-DBA7-4EEC-99BE-850FD1DDE293}" dt="2024-10-01T19:03:02.650" v="1482" actId="1076"/>
          <ac:grpSpMkLst>
            <pc:docMk/>
            <pc:sldMk cId="53216783" sldId="1185"/>
            <ac:grpSpMk id="20" creationId="{72AC3949-52FB-188C-5FED-FC1191FF743D}"/>
          </ac:grpSpMkLst>
        </pc:grpChg>
        <pc:grpChg chg="add mod">
          <ac:chgData name="Silvernale, Nettie (Contractor)" userId="a86c54bd-95f2-4f96-b594-112fbd80c4e6" providerId="ADAL" clId="{7FB57745-DBA7-4EEC-99BE-850FD1DDE293}" dt="2024-10-01T19:03:52.459" v="1495" actId="164"/>
          <ac:grpSpMkLst>
            <pc:docMk/>
            <pc:sldMk cId="53216783" sldId="1185"/>
            <ac:grpSpMk id="21" creationId="{8E38ED4E-03DD-A1CA-646D-3ADD5F1EFBA6}"/>
          </ac:grpSpMkLst>
        </pc:grpChg>
        <pc:picChg chg="add del mod">
          <ac:chgData name="Silvernale, Nettie (Contractor)" userId="a86c54bd-95f2-4f96-b594-112fbd80c4e6" providerId="ADAL" clId="{7FB57745-DBA7-4EEC-99BE-850FD1DDE293}" dt="2024-10-01T14:48:11.807" v="360" actId="21"/>
          <ac:picMkLst>
            <pc:docMk/>
            <pc:sldMk cId="53216783" sldId="1185"/>
            <ac:picMk id="10" creationId="{6D62AAAC-43D7-D05B-9E4F-6421D8BA4D7B}"/>
          </ac:picMkLst>
        </pc:picChg>
        <pc:picChg chg="mod">
          <ac:chgData name="Silvernale, Nettie (Contractor)" userId="a86c54bd-95f2-4f96-b594-112fbd80c4e6" providerId="ADAL" clId="{7FB57745-DBA7-4EEC-99BE-850FD1DDE293}" dt="2024-10-01T19:03:52.459" v="1495" actId="164"/>
          <ac:picMkLst>
            <pc:docMk/>
            <pc:sldMk cId="53216783" sldId="1185"/>
            <ac:picMk id="13" creationId="{9F81AB8A-DFF3-6772-B403-46D969065046}"/>
          </ac:picMkLst>
        </pc:picChg>
        <pc:picChg chg="add mod">
          <ac:chgData name="Silvernale, Nettie (Contractor)" userId="a86c54bd-95f2-4f96-b594-112fbd80c4e6" providerId="ADAL" clId="{7FB57745-DBA7-4EEC-99BE-850FD1DDE293}" dt="2024-10-01T19:03:00.836" v="1481" actId="164"/>
          <ac:picMkLst>
            <pc:docMk/>
            <pc:sldMk cId="53216783" sldId="1185"/>
            <ac:picMk id="14" creationId="{7404C011-F754-6A7F-A04F-7722280C4D75}"/>
          </ac:picMkLst>
        </pc:picChg>
        <pc:picChg chg="add mod">
          <ac:chgData name="Silvernale, Nettie (Contractor)" userId="a86c54bd-95f2-4f96-b594-112fbd80c4e6" providerId="ADAL" clId="{7FB57745-DBA7-4EEC-99BE-850FD1DDE293}" dt="2024-10-01T19:02:53.304" v="1479" actId="164"/>
          <ac:picMkLst>
            <pc:docMk/>
            <pc:sldMk cId="53216783" sldId="1185"/>
            <ac:picMk id="16" creationId="{0E9798EF-C3AD-33DB-672B-DA5399B0B6EE}"/>
          </ac:picMkLst>
        </pc:picChg>
        <pc:cxnChg chg="add del mod">
          <ac:chgData name="Silvernale, Nettie (Contractor)" userId="a86c54bd-95f2-4f96-b594-112fbd80c4e6" providerId="ADAL" clId="{7FB57745-DBA7-4EEC-99BE-850FD1DDE293}" dt="2024-10-01T19:03:54.435" v="1496" actId="478"/>
          <ac:cxnSpMkLst>
            <pc:docMk/>
            <pc:sldMk cId="53216783" sldId="1185"/>
            <ac:cxnSpMk id="17" creationId="{942D7799-9426-E1C3-C789-E2F184ED5DFA}"/>
          </ac:cxnSpMkLst>
        </pc:cxnChg>
        <pc:cxnChg chg="add mod">
          <ac:chgData name="Silvernale, Nettie (Contractor)" userId="a86c54bd-95f2-4f96-b594-112fbd80c4e6" providerId="ADAL" clId="{7FB57745-DBA7-4EEC-99BE-850FD1DDE293}" dt="2024-10-01T19:03:29.725" v="1487"/>
          <ac:cxnSpMkLst>
            <pc:docMk/>
            <pc:sldMk cId="53216783" sldId="1185"/>
            <ac:cxnSpMk id="23" creationId="{5AF1368A-EA36-0015-8E4E-D27D58C10E23}"/>
          </ac:cxnSpMkLst>
        </pc:cxnChg>
        <pc:cxnChg chg="add mod">
          <ac:chgData name="Silvernale, Nettie (Contractor)" userId="a86c54bd-95f2-4f96-b594-112fbd80c4e6" providerId="ADAL" clId="{7FB57745-DBA7-4EEC-99BE-850FD1DDE293}" dt="2024-10-01T19:03:46.998" v="1490" actId="1076"/>
          <ac:cxnSpMkLst>
            <pc:docMk/>
            <pc:sldMk cId="53216783" sldId="1185"/>
            <ac:cxnSpMk id="24" creationId="{0D8EADE3-26F8-6146-3351-B616501B9D4B}"/>
          </ac:cxnSpMkLst>
        </pc:cxnChg>
        <pc:cxnChg chg="add mod">
          <ac:chgData name="Silvernale, Nettie (Contractor)" userId="a86c54bd-95f2-4f96-b594-112fbd80c4e6" providerId="ADAL" clId="{7FB57745-DBA7-4EEC-99BE-850FD1DDE293}" dt="2024-10-01T19:04:29.832" v="1504" actId="1076"/>
          <ac:cxnSpMkLst>
            <pc:docMk/>
            <pc:sldMk cId="53216783" sldId="1185"/>
            <ac:cxnSpMk id="25" creationId="{F6EF300A-C807-E75E-6BE4-099AD5340967}"/>
          </ac:cxnSpMkLst>
        </pc:cxnChg>
      </pc:sldChg>
      <pc:sldChg chg="new del">
        <pc:chgData name="Silvernale, Nettie (Contractor)" userId="a86c54bd-95f2-4f96-b594-112fbd80c4e6" providerId="ADAL" clId="{7FB57745-DBA7-4EEC-99BE-850FD1DDE293}" dt="2024-10-01T15:35:14.288" v="606" actId="2696"/>
        <pc:sldMkLst>
          <pc:docMk/>
          <pc:sldMk cId="2503758407" sldId="1186"/>
        </pc:sldMkLst>
      </pc:sldChg>
      <pc:sldChg chg="addSp delSp modSp mod">
        <pc:chgData name="Silvernale, Nettie (Contractor)" userId="a86c54bd-95f2-4f96-b594-112fbd80c4e6" providerId="ADAL" clId="{7FB57745-DBA7-4EEC-99BE-850FD1DDE293}" dt="2024-10-02T17:28:17.721" v="2479" actId="207"/>
        <pc:sldMkLst>
          <pc:docMk/>
          <pc:sldMk cId="3939514684" sldId="1186"/>
        </pc:sldMkLst>
        <pc:spChg chg="mod">
          <ac:chgData name="Silvernale, Nettie (Contractor)" userId="a86c54bd-95f2-4f96-b594-112fbd80c4e6" providerId="ADAL" clId="{7FB57745-DBA7-4EEC-99BE-850FD1DDE293}" dt="2024-10-01T19:01:38.727" v="1468" actId="1076"/>
          <ac:spMkLst>
            <pc:docMk/>
            <pc:sldMk cId="3939514684" sldId="1186"/>
            <ac:spMk id="2" creationId="{4B02E433-1D84-6CC2-3D60-FBE0D51C2082}"/>
          </ac:spMkLst>
        </pc:spChg>
        <pc:spChg chg="mod topLvl">
          <ac:chgData name="Silvernale, Nettie (Contractor)" userId="a86c54bd-95f2-4f96-b594-112fbd80c4e6" providerId="ADAL" clId="{7FB57745-DBA7-4EEC-99BE-850FD1DDE293}" dt="2024-10-01T15:47:55.042" v="741" actId="113"/>
          <ac:spMkLst>
            <pc:docMk/>
            <pc:sldMk cId="3939514684" sldId="1186"/>
            <ac:spMk id="6" creationId="{25F844F7-B726-DA0D-83C0-65689AC613C6}"/>
          </ac:spMkLst>
        </pc:spChg>
        <pc:spChg chg="add del mod">
          <ac:chgData name="Silvernale, Nettie (Contractor)" userId="a86c54bd-95f2-4f96-b594-112fbd80c4e6" providerId="ADAL" clId="{7FB57745-DBA7-4EEC-99BE-850FD1DDE293}" dt="2024-10-01T15:48:53.601" v="752" actId="478"/>
          <ac:spMkLst>
            <pc:docMk/>
            <pc:sldMk cId="3939514684" sldId="1186"/>
            <ac:spMk id="8" creationId="{B51EC5DB-3D0F-1D5A-F0F9-D4C494B63CC5}"/>
          </ac:spMkLst>
        </pc:spChg>
        <pc:spChg chg="mod topLvl">
          <ac:chgData name="Silvernale, Nettie (Contractor)" userId="a86c54bd-95f2-4f96-b594-112fbd80c4e6" providerId="ADAL" clId="{7FB57745-DBA7-4EEC-99BE-850FD1DDE293}" dt="2024-10-01T15:48:17.213" v="743" actId="207"/>
          <ac:spMkLst>
            <pc:docMk/>
            <pc:sldMk cId="3939514684" sldId="1186"/>
            <ac:spMk id="9" creationId="{BAA6813F-4FA7-8CB9-841C-3FEC37D44BB9}"/>
          </ac:spMkLst>
        </pc:spChg>
        <pc:spChg chg="del">
          <ac:chgData name="Silvernale, Nettie (Contractor)" userId="a86c54bd-95f2-4f96-b594-112fbd80c4e6" providerId="ADAL" clId="{7FB57745-DBA7-4EEC-99BE-850FD1DDE293}" dt="2024-10-01T15:37:31.694" v="619" actId="478"/>
          <ac:spMkLst>
            <pc:docMk/>
            <pc:sldMk cId="3939514684" sldId="1186"/>
            <ac:spMk id="11" creationId="{44CB6FCB-6DB9-219A-445A-58F6333863F7}"/>
          </ac:spMkLst>
        </pc:spChg>
        <pc:spChg chg="del">
          <ac:chgData name="Silvernale, Nettie (Contractor)" userId="a86c54bd-95f2-4f96-b594-112fbd80c4e6" providerId="ADAL" clId="{7FB57745-DBA7-4EEC-99BE-850FD1DDE293}" dt="2024-10-01T15:37:36.711" v="623" actId="478"/>
          <ac:spMkLst>
            <pc:docMk/>
            <pc:sldMk cId="3939514684" sldId="1186"/>
            <ac:spMk id="24" creationId="{5F72B2CB-D946-CBFA-F8E5-DBC865B0F9CC}"/>
          </ac:spMkLst>
        </pc:spChg>
        <pc:spChg chg="del">
          <ac:chgData name="Silvernale, Nettie (Contractor)" userId="a86c54bd-95f2-4f96-b594-112fbd80c4e6" providerId="ADAL" clId="{7FB57745-DBA7-4EEC-99BE-850FD1DDE293}" dt="2024-10-01T15:37:12.271" v="615" actId="478"/>
          <ac:spMkLst>
            <pc:docMk/>
            <pc:sldMk cId="3939514684" sldId="1186"/>
            <ac:spMk id="25" creationId="{6443911B-3A8A-125C-CC88-FE83E0AF9B5D}"/>
          </ac:spMkLst>
        </pc:spChg>
        <pc:spChg chg="add mod">
          <ac:chgData name="Silvernale, Nettie (Contractor)" userId="a86c54bd-95f2-4f96-b594-112fbd80c4e6" providerId="ADAL" clId="{7FB57745-DBA7-4EEC-99BE-850FD1DDE293}" dt="2024-10-01T19:00:45.810" v="1460" actId="14100"/>
          <ac:spMkLst>
            <pc:docMk/>
            <pc:sldMk cId="3939514684" sldId="1186"/>
            <ac:spMk id="40" creationId="{C5D801F2-B971-51D2-E39F-B524A5798B2C}"/>
          </ac:spMkLst>
        </pc:spChg>
        <pc:spChg chg="add del">
          <ac:chgData name="Silvernale, Nettie (Contractor)" userId="a86c54bd-95f2-4f96-b594-112fbd80c4e6" providerId="ADAL" clId="{7FB57745-DBA7-4EEC-99BE-850FD1DDE293}" dt="2024-10-01T15:51:00.717" v="772" actId="21"/>
          <ac:spMkLst>
            <pc:docMk/>
            <pc:sldMk cId="3939514684" sldId="1186"/>
            <ac:spMk id="43" creationId="{3722240C-BB0A-F958-CF0F-64C7CCC388D3}"/>
          </ac:spMkLst>
        </pc:spChg>
        <pc:spChg chg="add del mod">
          <ac:chgData name="Silvernale, Nettie (Contractor)" userId="a86c54bd-95f2-4f96-b594-112fbd80c4e6" providerId="ADAL" clId="{7FB57745-DBA7-4EEC-99BE-850FD1DDE293}" dt="2024-10-01T15:51:11.530" v="775"/>
          <ac:spMkLst>
            <pc:docMk/>
            <pc:sldMk cId="3939514684" sldId="1186"/>
            <ac:spMk id="44" creationId="{3CFAFB90-AF82-9165-A6EA-5D0E31A6F0D8}"/>
          </ac:spMkLst>
        </pc:spChg>
        <pc:spChg chg="add mod">
          <ac:chgData name="Silvernale, Nettie (Contractor)" userId="a86c54bd-95f2-4f96-b594-112fbd80c4e6" providerId="ADAL" clId="{7FB57745-DBA7-4EEC-99BE-850FD1DDE293}" dt="2024-10-02T17:28:17.721" v="2479" actId="207"/>
          <ac:spMkLst>
            <pc:docMk/>
            <pc:sldMk cId="3939514684" sldId="1186"/>
            <ac:spMk id="45" creationId="{F18A39BE-AA4B-1D4B-6A6B-CE47A90C0727}"/>
          </ac:spMkLst>
        </pc:spChg>
        <pc:spChg chg="add del mod">
          <ac:chgData name="Silvernale, Nettie (Contractor)" userId="a86c54bd-95f2-4f96-b594-112fbd80c4e6" providerId="ADAL" clId="{7FB57745-DBA7-4EEC-99BE-850FD1DDE293}" dt="2024-10-01T15:57:00.545" v="799" actId="478"/>
          <ac:spMkLst>
            <pc:docMk/>
            <pc:sldMk cId="3939514684" sldId="1186"/>
            <ac:spMk id="46" creationId="{B8117055-4ACD-588A-7557-B32C49948BEE}"/>
          </ac:spMkLst>
        </pc:spChg>
        <pc:spChg chg="add mod ord">
          <ac:chgData name="Silvernale, Nettie (Contractor)" userId="a86c54bd-95f2-4f96-b594-112fbd80c4e6" providerId="ADAL" clId="{7FB57745-DBA7-4EEC-99BE-850FD1DDE293}" dt="2024-10-01T17:58:41.471" v="844" actId="164"/>
          <ac:spMkLst>
            <pc:docMk/>
            <pc:sldMk cId="3939514684" sldId="1186"/>
            <ac:spMk id="47" creationId="{958E1542-395D-98C4-3083-F418D6C25CAF}"/>
          </ac:spMkLst>
        </pc:spChg>
        <pc:grpChg chg="del mod topLvl">
          <ac:chgData name="Silvernale, Nettie (Contractor)" userId="a86c54bd-95f2-4f96-b594-112fbd80c4e6" providerId="ADAL" clId="{7FB57745-DBA7-4EEC-99BE-850FD1DDE293}" dt="2024-10-01T15:38:30.618" v="634" actId="478"/>
          <ac:grpSpMkLst>
            <pc:docMk/>
            <pc:sldMk cId="3939514684" sldId="1186"/>
            <ac:grpSpMk id="26" creationId="{C1803B92-B776-04DC-2413-CE473D220F2B}"/>
          </ac:grpSpMkLst>
        </pc:grpChg>
        <pc:grpChg chg="del mod topLvl">
          <ac:chgData name="Silvernale, Nettie (Contractor)" userId="a86c54bd-95f2-4f96-b594-112fbd80c4e6" providerId="ADAL" clId="{7FB57745-DBA7-4EEC-99BE-850FD1DDE293}" dt="2024-10-01T15:40:46.596" v="640" actId="21"/>
          <ac:grpSpMkLst>
            <pc:docMk/>
            <pc:sldMk cId="3939514684" sldId="1186"/>
            <ac:grpSpMk id="27" creationId="{F371C22B-5123-570E-1718-E9D9F677376B}"/>
          </ac:grpSpMkLst>
        </pc:grpChg>
        <pc:grpChg chg="del">
          <ac:chgData name="Silvernale, Nettie (Contractor)" userId="a86c54bd-95f2-4f96-b594-112fbd80c4e6" providerId="ADAL" clId="{7FB57745-DBA7-4EEC-99BE-850FD1DDE293}" dt="2024-10-01T15:37:30.532" v="618" actId="478"/>
          <ac:grpSpMkLst>
            <pc:docMk/>
            <pc:sldMk cId="3939514684" sldId="1186"/>
            <ac:grpSpMk id="28" creationId="{F6B354AA-81FE-AB71-9145-B6B435144E09}"/>
          </ac:grpSpMkLst>
        </pc:grpChg>
        <pc:grpChg chg="del">
          <ac:chgData name="Silvernale, Nettie (Contractor)" userId="a86c54bd-95f2-4f96-b594-112fbd80c4e6" providerId="ADAL" clId="{7FB57745-DBA7-4EEC-99BE-850FD1DDE293}" dt="2024-10-01T15:37:35.383" v="622" actId="478"/>
          <ac:grpSpMkLst>
            <pc:docMk/>
            <pc:sldMk cId="3939514684" sldId="1186"/>
            <ac:grpSpMk id="29" creationId="{39069DCA-FBEF-0AA4-72D4-E932C3586FF5}"/>
          </ac:grpSpMkLst>
        </pc:grpChg>
        <pc:grpChg chg="add del mod">
          <ac:chgData name="Silvernale, Nettie (Contractor)" userId="a86c54bd-95f2-4f96-b594-112fbd80c4e6" providerId="ADAL" clId="{7FB57745-DBA7-4EEC-99BE-850FD1DDE293}" dt="2024-10-01T15:37:56.974" v="627" actId="165"/>
          <ac:grpSpMkLst>
            <pc:docMk/>
            <pc:sldMk cId="3939514684" sldId="1186"/>
            <ac:grpSpMk id="30" creationId="{83ED303A-1532-DB12-9375-DD17E04C7512}"/>
          </ac:grpSpMkLst>
        </pc:grpChg>
        <pc:grpChg chg="add mod">
          <ac:chgData name="Silvernale, Nettie (Contractor)" userId="a86c54bd-95f2-4f96-b594-112fbd80c4e6" providerId="ADAL" clId="{7FB57745-DBA7-4EEC-99BE-850FD1DDE293}" dt="2024-10-01T18:01:39.651" v="859" actId="1076"/>
          <ac:grpSpMkLst>
            <pc:docMk/>
            <pc:sldMk cId="3939514684" sldId="1186"/>
            <ac:grpSpMk id="39" creationId="{5DB12ED3-C64B-1F87-94AB-B87BB4D0CBFA}"/>
          </ac:grpSpMkLst>
        </pc:grpChg>
        <pc:grpChg chg="add mod">
          <ac:chgData name="Silvernale, Nettie (Contractor)" userId="a86c54bd-95f2-4f96-b594-112fbd80c4e6" providerId="ADAL" clId="{7FB57745-DBA7-4EEC-99BE-850FD1DDE293}" dt="2024-10-02T17:01:47.802" v="2256" actId="1076"/>
          <ac:grpSpMkLst>
            <pc:docMk/>
            <pc:sldMk cId="3939514684" sldId="1186"/>
            <ac:grpSpMk id="48" creationId="{06D651EA-1D38-9A29-9214-BA534E6F5A21}"/>
          </ac:grpSpMkLst>
        </pc:grpChg>
        <pc:picChg chg="add del">
          <ac:chgData name="Silvernale, Nettie (Contractor)" userId="a86c54bd-95f2-4f96-b594-112fbd80c4e6" providerId="ADAL" clId="{7FB57745-DBA7-4EEC-99BE-850FD1DDE293}" dt="2024-10-01T15:35:58.341" v="608" actId="22"/>
          <ac:picMkLst>
            <pc:docMk/>
            <pc:sldMk cId="3939514684" sldId="1186"/>
            <ac:picMk id="5" creationId="{332B650A-F0F3-5499-B777-B362FCE3E511}"/>
          </ac:picMkLst>
        </pc:picChg>
        <pc:picChg chg="del mod topLvl">
          <ac:chgData name="Silvernale, Nettie (Contractor)" userId="a86c54bd-95f2-4f96-b594-112fbd80c4e6" providerId="ADAL" clId="{7FB57745-DBA7-4EEC-99BE-850FD1DDE293}" dt="2024-10-01T15:40:46.596" v="640" actId="21"/>
          <ac:picMkLst>
            <pc:docMk/>
            <pc:sldMk cId="3939514684" sldId="1186"/>
            <ac:picMk id="7" creationId="{664B44C5-2796-BB08-BFCA-9450EC62CC29}"/>
          </ac:picMkLst>
        </pc:picChg>
        <pc:picChg chg="add mod">
          <ac:chgData name="Silvernale, Nettie (Contractor)" userId="a86c54bd-95f2-4f96-b594-112fbd80c4e6" providerId="ADAL" clId="{7FB57745-DBA7-4EEC-99BE-850FD1DDE293}" dt="2024-10-01T15:47:18.732" v="733" actId="164"/>
          <ac:picMkLst>
            <pc:docMk/>
            <pc:sldMk cId="3939514684" sldId="1186"/>
            <ac:picMk id="10" creationId="{E11AC579-F9F2-BFFF-5090-2BFED40F137E}"/>
          </ac:picMkLst>
        </pc:picChg>
        <pc:picChg chg="add del mod">
          <ac:chgData name="Silvernale, Nettie (Contractor)" userId="a86c54bd-95f2-4f96-b594-112fbd80c4e6" providerId="ADAL" clId="{7FB57745-DBA7-4EEC-99BE-850FD1DDE293}" dt="2024-10-01T15:41:24.038" v="645" actId="21"/>
          <ac:picMkLst>
            <pc:docMk/>
            <pc:sldMk cId="3939514684" sldId="1186"/>
            <ac:picMk id="13" creationId="{21966EAF-5C9F-BBC8-7872-10D425C573B1}"/>
          </ac:picMkLst>
        </pc:picChg>
        <pc:picChg chg="add mod">
          <ac:chgData name="Silvernale, Nettie (Contractor)" userId="a86c54bd-95f2-4f96-b594-112fbd80c4e6" providerId="ADAL" clId="{7FB57745-DBA7-4EEC-99BE-850FD1DDE293}" dt="2024-10-01T15:47:18.732" v="733" actId="164"/>
          <ac:picMkLst>
            <pc:docMk/>
            <pc:sldMk cId="3939514684" sldId="1186"/>
            <ac:picMk id="15" creationId="{4D39D02E-D6B6-EA44-8D79-582B659DB515}"/>
          </ac:picMkLst>
        </pc:picChg>
        <pc:picChg chg="del">
          <ac:chgData name="Silvernale, Nettie (Contractor)" userId="a86c54bd-95f2-4f96-b594-112fbd80c4e6" providerId="ADAL" clId="{7FB57745-DBA7-4EEC-99BE-850FD1DDE293}" dt="2024-10-01T15:37:30.532" v="618" actId="478"/>
          <ac:picMkLst>
            <pc:docMk/>
            <pc:sldMk cId="3939514684" sldId="1186"/>
            <ac:picMk id="17" creationId="{76C147DC-46CF-54AE-0A27-5A39A10A64F2}"/>
          </ac:picMkLst>
        </pc:picChg>
        <pc:picChg chg="add mod">
          <ac:chgData name="Silvernale, Nettie (Contractor)" userId="a86c54bd-95f2-4f96-b594-112fbd80c4e6" providerId="ADAL" clId="{7FB57745-DBA7-4EEC-99BE-850FD1DDE293}" dt="2024-10-01T15:42:46.591" v="665" actId="14100"/>
          <ac:picMkLst>
            <pc:docMk/>
            <pc:sldMk cId="3939514684" sldId="1186"/>
            <ac:picMk id="18" creationId="{52448723-A39B-A34A-FB8D-845D6C14FB67}"/>
          </ac:picMkLst>
        </pc:picChg>
        <pc:picChg chg="add del mod">
          <ac:chgData name="Silvernale, Nettie (Contractor)" userId="a86c54bd-95f2-4f96-b594-112fbd80c4e6" providerId="ADAL" clId="{7FB57745-DBA7-4EEC-99BE-850FD1DDE293}" dt="2024-10-01T15:44:17.550" v="679" actId="478"/>
          <ac:picMkLst>
            <pc:docMk/>
            <pc:sldMk cId="3939514684" sldId="1186"/>
            <ac:picMk id="20" creationId="{A875F5CD-577C-E667-5102-CC5BA1453D00}"/>
          </ac:picMkLst>
        </pc:picChg>
        <pc:picChg chg="del mod topLvl">
          <ac:chgData name="Silvernale, Nettie (Contractor)" userId="a86c54bd-95f2-4f96-b594-112fbd80c4e6" providerId="ADAL" clId="{7FB57745-DBA7-4EEC-99BE-850FD1DDE293}" dt="2024-10-01T15:38:30.618" v="634" actId="478"/>
          <ac:picMkLst>
            <pc:docMk/>
            <pc:sldMk cId="3939514684" sldId="1186"/>
            <ac:picMk id="21" creationId="{8395C039-B315-5801-9CFE-94E743FC545A}"/>
          </ac:picMkLst>
        </pc:picChg>
        <pc:picChg chg="del">
          <ac:chgData name="Silvernale, Nettie (Contractor)" userId="a86c54bd-95f2-4f96-b594-112fbd80c4e6" providerId="ADAL" clId="{7FB57745-DBA7-4EEC-99BE-850FD1DDE293}" dt="2024-10-01T15:37:35.383" v="622" actId="478"/>
          <ac:picMkLst>
            <pc:docMk/>
            <pc:sldMk cId="3939514684" sldId="1186"/>
            <ac:picMk id="23" creationId="{8F3A29C2-045E-C142-BFAB-6F8BBF1DA41F}"/>
          </ac:picMkLst>
        </pc:picChg>
        <pc:picChg chg="add del mod">
          <ac:chgData name="Silvernale, Nettie (Contractor)" userId="a86c54bd-95f2-4f96-b594-112fbd80c4e6" providerId="ADAL" clId="{7FB57745-DBA7-4EEC-99BE-850FD1DDE293}" dt="2024-10-01T15:45:07.043" v="689" actId="21"/>
          <ac:picMkLst>
            <pc:docMk/>
            <pc:sldMk cId="3939514684" sldId="1186"/>
            <ac:picMk id="31" creationId="{AD5293EA-11C4-9833-76A7-83D317AF55A7}"/>
          </ac:picMkLst>
        </pc:picChg>
        <pc:picChg chg="add del mod">
          <ac:chgData name="Silvernale, Nettie (Contractor)" userId="a86c54bd-95f2-4f96-b594-112fbd80c4e6" providerId="ADAL" clId="{7FB57745-DBA7-4EEC-99BE-850FD1DDE293}" dt="2024-10-01T15:50:34.483" v="770" actId="478"/>
          <ac:picMkLst>
            <pc:docMk/>
            <pc:sldMk cId="3939514684" sldId="1186"/>
            <ac:picMk id="42" creationId="{70D284B5-392C-9DE8-AC05-CB37677F53F0}"/>
          </ac:picMkLst>
        </pc:picChg>
        <pc:cxnChg chg="add mod">
          <ac:chgData name="Silvernale, Nettie (Contractor)" userId="a86c54bd-95f2-4f96-b594-112fbd80c4e6" providerId="ADAL" clId="{7FB57745-DBA7-4EEC-99BE-850FD1DDE293}" dt="2024-10-02T17:01:45.454" v="2255" actId="1076"/>
          <ac:cxnSpMkLst>
            <pc:docMk/>
            <pc:sldMk cId="3939514684" sldId="1186"/>
            <ac:cxnSpMk id="3" creationId="{1249171A-90CC-6029-B56D-B690A2C08FFF}"/>
          </ac:cxnSpMkLst>
        </pc:cxnChg>
        <pc:cxnChg chg="add mod">
          <ac:chgData name="Silvernale, Nettie (Contractor)" userId="a86c54bd-95f2-4f96-b594-112fbd80c4e6" providerId="ADAL" clId="{7FB57745-DBA7-4EEC-99BE-850FD1DDE293}" dt="2024-10-01T15:47:18.732" v="733" actId="164"/>
          <ac:cxnSpMkLst>
            <pc:docMk/>
            <pc:sldMk cId="3939514684" sldId="1186"/>
            <ac:cxnSpMk id="33" creationId="{E68F3E63-C113-2E3D-0EF7-CB809DFA0582}"/>
          </ac:cxnSpMkLst>
        </pc:cxnChg>
        <pc:cxnChg chg="add mod">
          <ac:chgData name="Silvernale, Nettie (Contractor)" userId="a86c54bd-95f2-4f96-b594-112fbd80c4e6" providerId="ADAL" clId="{7FB57745-DBA7-4EEC-99BE-850FD1DDE293}" dt="2024-10-01T15:47:18.732" v="733" actId="164"/>
          <ac:cxnSpMkLst>
            <pc:docMk/>
            <pc:sldMk cId="3939514684" sldId="1186"/>
            <ac:cxnSpMk id="34" creationId="{3077E5E4-F5EE-42CE-3683-471A9A79206C}"/>
          </ac:cxnSpMkLst>
        </pc:cxnChg>
        <pc:cxnChg chg="add del mod">
          <ac:chgData name="Silvernale, Nettie (Contractor)" userId="a86c54bd-95f2-4f96-b594-112fbd80c4e6" providerId="ADAL" clId="{7FB57745-DBA7-4EEC-99BE-850FD1DDE293}" dt="2024-10-02T17:01:41.518" v="2254" actId="478"/>
          <ac:cxnSpMkLst>
            <pc:docMk/>
            <pc:sldMk cId="3939514684" sldId="1186"/>
            <ac:cxnSpMk id="49" creationId="{E6DE8E6E-C3AE-8120-C433-5B0DA9D10DF5}"/>
          </ac:cxnSpMkLst>
        </pc:cxnChg>
        <pc:cxnChg chg="add del mod">
          <ac:chgData name="Silvernale, Nettie (Contractor)" userId="a86c54bd-95f2-4f96-b594-112fbd80c4e6" providerId="ADAL" clId="{7FB57745-DBA7-4EEC-99BE-850FD1DDE293}" dt="2024-10-01T19:02:01.628" v="1470" actId="478"/>
          <ac:cxnSpMkLst>
            <pc:docMk/>
            <pc:sldMk cId="3939514684" sldId="1186"/>
            <ac:cxnSpMk id="50" creationId="{01AFEC94-6D9B-6934-62A8-6AA0A57300DB}"/>
          </ac:cxnSpMkLst>
        </pc:cxnChg>
      </pc:sldChg>
      <pc:sldChg chg="new del ord">
        <pc:chgData name="Silvernale, Nettie (Contractor)" userId="a86c54bd-95f2-4f96-b594-112fbd80c4e6" providerId="ADAL" clId="{7FB57745-DBA7-4EEC-99BE-850FD1DDE293}" dt="2024-10-01T18:04:39.245" v="868" actId="2696"/>
        <pc:sldMkLst>
          <pc:docMk/>
          <pc:sldMk cId="3425058955" sldId="1187"/>
        </pc:sldMkLst>
      </pc:sldChg>
      <pc:sldChg chg="addSp delSp modSp new mod">
        <pc:chgData name="Silvernale, Nettie (Contractor)" userId="a86c54bd-95f2-4f96-b594-112fbd80c4e6" providerId="ADAL" clId="{7FB57745-DBA7-4EEC-99BE-850FD1DDE293}" dt="2024-10-02T17:27:43.665" v="2478" actId="207"/>
        <pc:sldMkLst>
          <pc:docMk/>
          <pc:sldMk cId="3827347030" sldId="1187"/>
        </pc:sldMkLst>
        <pc:spChg chg="mod">
          <ac:chgData name="Silvernale, Nettie (Contractor)" userId="a86c54bd-95f2-4f96-b594-112fbd80c4e6" providerId="ADAL" clId="{7FB57745-DBA7-4EEC-99BE-850FD1DDE293}" dt="2024-10-01T18:29:45.957" v="1085" actId="1076"/>
          <ac:spMkLst>
            <pc:docMk/>
            <pc:sldMk cId="3827347030" sldId="1187"/>
            <ac:spMk id="2" creationId="{67298078-3BF8-CCCB-866D-01E1F39DB679}"/>
          </ac:spMkLst>
        </pc:spChg>
        <pc:spChg chg="del">
          <ac:chgData name="Silvernale, Nettie (Contractor)" userId="a86c54bd-95f2-4f96-b594-112fbd80c4e6" providerId="ADAL" clId="{7FB57745-DBA7-4EEC-99BE-850FD1DDE293}" dt="2024-10-01T18:09:42.393" v="900" actId="478"/>
          <ac:spMkLst>
            <pc:docMk/>
            <pc:sldMk cId="3827347030" sldId="1187"/>
            <ac:spMk id="3" creationId="{8C7F2BDB-7337-5CCA-0FA4-D2F1068E9627}"/>
          </ac:spMkLst>
        </pc:spChg>
        <pc:spChg chg="add mod">
          <ac:chgData name="Silvernale, Nettie (Contractor)" userId="a86c54bd-95f2-4f96-b594-112fbd80c4e6" providerId="ADAL" clId="{7FB57745-DBA7-4EEC-99BE-850FD1DDE293}" dt="2024-10-01T18:10:20.529" v="910" actId="403"/>
          <ac:spMkLst>
            <pc:docMk/>
            <pc:sldMk cId="3827347030" sldId="1187"/>
            <ac:spMk id="6" creationId="{4832156C-2E65-9AD8-67F5-96033A8AA414}"/>
          </ac:spMkLst>
        </pc:spChg>
        <pc:spChg chg="add mod">
          <ac:chgData name="Silvernale, Nettie (Contractor)" userId="a86c54bd-95f2-4f96-b594-112fbd80c4e6" providerId="ADAL" clId="{7FB57745-DBA7-4EEC-99BE-850FD1DDE293}" dt="2024-10-02T17:27:34.489" v="2476" actId="207"/>
          <ac:spMkLst>
            <pc:docMk/>
            <pc:sldMk cId="3827347030" sldId="1187"/>
            <ac:spMk id="7" creationId="{58689203-3C62-675B-0033-CCFEE8993AC4}"/>
          </ac:spMkLst>
        </pc:spChg>
        <pc:spChg chg="add mod">
          <ac:chgData name="Silvernale, Nettie (Contractor)" userId="a86c54bd-95f2-4f96-b594-112fbd80c4e6" providerId="ADAL" clId="{7FB57745-DBA7-4EEC-99BE-850FD1DDE293}" dt="2024-10-01T18:25:23.857" v="1044" actId="1076"/>
          <ac:spMkLst>
            <pc:docMk/>
            <pc:sldMk cId="3827347030" sldId="1187"/>
            <ac:spMk id="10" creationId="{F65D921A-A240-2BEE-C052-7724FBFC183B}"/>
          </ac:spMkLst>
        </pc:spChg>
        <pc:spChg chg="add mod">
          <ac:chgData name="Silvernale, Nettie (Contractor)" userId="a86c54bd-95f2-4f96-b594-112fbd80c4e6" providerId="ADAL" clId="{7FB57745-DBA7-4EEC-99BE-850FD1DDE293}" dt="2024-10-01T18:23:53.887" v="1030" actId="1076"/>
          <ac:spMkLst>
            <pc:docMk/>
            <pc:sldMk cId="3827347030" sldId="1187"/>
            <ac:spMk id="11" creationId="{6352B13A-5114-25E7-85BF-1543663039FB}"/>
          </ac:spMkLst>
        </pc:spChg>
        <pc:spChg chg="add mod">
          <ac:chgData name="Silvernale, Nettie (Contractor)" userId="a86c54bd-95f2-4f96-b594-112fbd80c4e6" providerId="ADAL" clId="{7FB57745-DBA7-4EEC-99BE-850FD1DDE293}" dt="2024-10-02T17:27:40.312" v="2477" actId="207"/>
          <ac:spMkLst>
            <pc:docMk/>
            <pc:sldMk cId="3827347030" sldId="1187"/>
            <ac:spMk id="12" creationId="{D347AF03-E8E8-5114-4004-DE7160400403}"/>
          </ac:spMkLst>
        </pc:spChg>
        <pc:spChg chg="add mod">
          <ac:chgData name="Silvernale, Nettie (Contractor)" userId="a86c54bd-95f2-4f96-b594-112fbd80c4e6" providerId="ADAL" clId="{7FB57745-DBA7-4EEC-99BE-850FD1DDE293}" dt="2024-10-01T18:21:09.527" v="995" actId="14100"/>
          <ac:spMkLst>
            <pc:docMk/>
            <pc:sldMk cId="3827347030" sldId="1187"/>
            <ac:spMk id="13" creationId="{8D2CB610-3777-A00E-B9B0-B865C7CD1EA2}"/>
          </ac:spMkLst>
        </pc:spChg>
        <pc:spChg chg="add mod">
          <ac:chgData name="Silvernale, Nettie (Contractor)" userId="a86c54bd-95f2-4f96-b594-112fbd80c4e6" providerId="ADAL" clId="{7FB57745-DBA7-4EEC-99BE-850FD1DDE293}" dt="2024-10-01T18:14:32.936" v="968" actId="1076"/>
          <ac:spMkLst>
            <pc:docMk/>
            <pc:sldMk cId="3827347030" sldId="1187"/>
            <ac:spMk id="14" creationId="{AD418A85-B21E-0B91-1DF3-BC8A69934260}"/>
          </ac:spMkLst>
        </pc:spChg>
        <pc:spChg chg="add mod">
          <ac:chgData name="Silvernale, Nettie (Contractor)" userId="a86c54bd-95f2-4f96-b594-112fbd80c4e6" providerId="ADAL" clId="{7FB57745-DBA7-4EEC-99BE-850FD1DDE293}" dt="2024-10-02T17:27:43.665" v="2478" actId="207"/>
          <ac:spMkLst>
            <pc:docMk/>
            <pc:sldMk cId="3827347030" sldId="1187"/>
            <ac:spMk id="15" creationId="{C3CECEF6-953B-A533-BCBC-0635E346ED29}"/>
          </ac:spMkLst>
        </pc:spChg>
        <pc:spChg chg="add mod ord">
          <ac:chgData name="Silvernale, Nettie (Contractor)" userId="a86c54bd-95f2-4f96-b594-112fbd80c4e6" providerId="ADAL" clId="{7FB57745-DBA7-4EEC-99BE-850FD1DDE293}" dt="2024-10-01T18:31:20.785" v="1094" actId="207"/>
          <ac:spMkLst>
            <pc:docMk/>
            <pc:sldMk cId="3827347030" sldId="1187"/>
            <ac:spMk id="30" creationId="{B0903D3B-0458-2DF5-2E9E-FED182CFBD39}"/>
          </ac:spMkLst>
        </pc:spChg>
        <pc:spChg chg="add mod ord">
          <ac:chgData name="Silvernale, Nettie (Contractor)" userId="a86c54bd-95f2-4f96-b594-112fbd80c4e6" providerId="ADAL" clId="{7FB57745-DBA7-4EEC-99BE-850FD1DDE293}" dt="2024-10-01T18:33:05.895" v="1109" actId="14100"/>
          <ac:spMkLst>
            <pc:docMk/>
            <pc:sldMk cId="3827347030" sldId="1187"/>
            <ac:spMk id="33" creationId="{C0FB4F83-8F8B-ADC6-FEFE-4D0D77949942}"/>
          </ac:spMkLst>
        </pc:spChg>
        <pc:spChg chg="add mod">
          <ac:chgData name="Silvernale, Nettie (Contractor)" userId="a86c54bd-95f2-4f96-b594-112fbd80c4e6" providerId="ADAL" clId="{7FB57745-DBA7-4EEC-99BE-850FD1DDE293}" dt="2024-10-01T18:33:52.305" v="1115" actId="207"/>
          <ac:spMkLst>
            <pc:docMk/>
            <pc:sldMk cId="3827347030" sldId="1187"/>
            <ac:spMk id="34" creationId="{319F8ABF-1903-8A62-BF45-4F864BC8EF33}"/>
          </ac:spMkLst>
        </pc:spChg>
        <pc:grpChg chg="add mod">
          <ac:chgData name="Silvernale, Nettie (Contractor)" userId="a86c54bd-95f2-4f96-b594-112fbd80c4e6" providerId="ADAL" clId="{7FB57745-DBA7-4EEC-99BE-850FD1DDE293}" dt="2024-10-01T18:34:03.560" v="1116" actId="14100"/>
          <ac:grpSpMkLst>
            <pc:docMk/>
            <pc:sldMk cId="3827347030" sldId="1187"/>
            <ac:grpSpMk id="35" creationId="{E701AFDB-485C-F9BF-ADE4-3A80545F06D8}"/>
          </ac:grpSpMkLst>
        </pc:grpChg>
        <pc:picChg chg="add mod">
          <ac:chgData name="Silvernale, Nettie (Contractor)" userId="a86c54bd-95f2-4f96-b594-112fbd80c4e6" providerId="ADAL" clId="{7FB57745-DBA7-4EEC-99BE-850FD1DDE293}" dt="2024-10-01T18:22:26.993" v="1012" actId="1076"/>
          <ac:picMkLst>
            <pc:docMk/>
            <pc:sldMk cId="3827347030" sldId="1187"/>
            <ac:picMk id="5" creationId="{427F87D6-833E-CFF1-BD6E-8AD13D501FF7}"/>
          </ac:picMkLst>
        </pc:picChg>
        <pc:picChg chg="add del mod">
          <ac:chgData name="Silvernale, Nettie (Contractor)" userId="a86c54bd-95f2-4f96-b594-112fbd80c4e6" providerId="ADAL" clId="{7FB57745-DBA7-4EEC-99BE-850FD1DDE293}" dt="2024-10-01T18:22:42.466" v="1016" actId="478"/>
          <ac:picMkLst>
            <pc:docMk/>
            <pc:sldMk cId="3827347030" sldId="1187"/>
            <ac:picMk id="17" creationId="{6F520F64-AACF-6AEC-82D4-A7C91E45599C}"/>
          </ac:picMkLst>
        </pc:picChg>
        <pc:picChg chg="add del mod">
          <ac:chgData name="Silvernale, Nettie (Contractor)" userId="a86c54bd-95f2-4f96-b594-112fbd80c4e6" providerId="ADAL" clId="{7FB57745-DBA7-4EEC-99BE-850FD1DDE293}" dt="2024-10-01T18:23:04.234" v="1021" actId="478"/>
          <ac:picMkLst>
            <pc:docMk/>
            <pc:sldMk cId="3827347030" sldId="1187"/>
            <ac:picMk id="19" creationId="{DD760630-008E-FA5A-1C7E-9A59DDE07A14}"/>
          </ac:picMkLst>
        </pc:picChg>
        <pc:picChg chg="add del mod">
          <ac:chgData name="Silvernale, Nettie (Contractor)" userId="a86c54bd-95f2-4f96-b594-112fbd80c4e6" providerId="ADAL" clId="{7FB57745-DBA7-4EEC-99BE-850FD1DDE293}" dt="2024-10-01T18:23:43.633" v="1028" actId="478"/>
          <ac:picMkLst>
            <pc:docMk/>
            <pc:sldMk cId="3827347030" sldId="1187"/>
            <ac:picMk id="21" creationId="{A00A234C-B371-2BD1-425F-DE19FFCEE4C3}"/>
          </ac:picMkLst>
        </pc:picChg>
        <pc:picChg chg="add del mod">
          <ac:chgData name="Silvernale, Nettie (Contractor)" userId="a86c54bd-95f2-4f96-b594-112fbd80c4e6" providerId="ADAL" clId="{7FB57745-DBA7-4EEC-99BE-850FD1DDE293}" dt="2024-10-01T18:23:05.605" v="1022" actId="478"/>
          <ac:picMkLst>
            <pc:docMk/>
            <pc:sldMk cId="3827347030" sldId="1187"/>
            <ac:picMk id="23" creationId="{246CE96F-48CF-1701-297A-2CB8FC2C6F0D}"/>
          </ac:picMkLst>
        </pc:picChg>
        <pc:picChg chg="add del mod">
          <ac:chgData name="Silvernale, Nettie (Contractor)" userId="a86c54bd-95f2-4f96-b594-112fbd80c4e6" providerId="ADAL" clId="{7FB57745-DBA7-4EEC-99BE-850FD1DDE293}" dt="2024-10-01T18:24:36.304" v="1038" actId="478"/>
          <ac:picMkLst>
            <pc:docMk/>
            <pc:sldMk cId="3827347030" sldId="1187"/>
            <ac:picMk id="25" creationId="{A974328B-55AA-6C7C-F1C0-4E4C178EBB88}"/>
          </ac:picMkLst>
        </pc:picChg>
        <pc:picChg chg="add mod">
          <ac:chgData name="Silvernale, Nettie (Contractor)" userId="a86c54bd-95f2-4f96-b594-112fbd80c4e6" providerId="ADAL" clId="{7FB57745-DBA7-4EEC-99BE-850FD1DDE293}" dt="2024-10-01T18:24:10.239" v="1034"/>
          <ac:picMkLst>
            <pc:docMk/>
            <pc:sldMk cId="3827347030" sldId="1187"/>
            <ac:picMk id="26" creationId="{10D55A28-8721-1031-683A-0C9712A719C6}"/>
          </ac:picMkLst>
        </pc:picChg>
        <pc:picChg chg="add del mod">
          <ac:chgData name="Silvernale, Nettie (Contractor)" userId="a86c54bd-95f2-4f96-b594-112fbd80c4e6" providerId="ADAL" clId="{7FB57745-DBA7-4EEC-99BE-850FD1DDE293}" dt="2024-10-01T18:24:38.396" v="1039" actId="478"/>
          <ac:picMkLst>
            <pc:docMk/>
            <pc:sldMk cId="3827347030" sldId="1187"/>
            <ac:picMk id="27" creationId="{3F42F395-0B35-D9B5-A5F9-C657B6E72CC1}"/>
          </ac:picMkLst>
        </pc:picChg>
        <pc:picChg chg="add del mod">
          <ac:chgData name="Silvernale, Nettie (Contractor)" userId="a86c54bd-95f2-4f96-b594-112fbd80c4e6" providerId="ADAL" clId="{7FB57745-DBA7-4EEC-99BE-850FD1DDE293}" dt="2024-10-01T18:25:37.122" v="1048" actId="478"/>
          <ac:picMkLst>
            <pc:docMk/>
            <pc:sldMk cId="3827347030" sldId="1187"/>
            <ac:picMk id="29" creationId="{F8F601F8-1714-2540-D3DE-21D7C88E18B2}"/>
          </ac:picMkLst>
        </pc:picChg>
        <pc:picChg chg="add del mod">
          <ac:chgData name="Silvernale, Nettie (Contractor)" userId="a86c54bd-95f2-4f96-b594-112fbd80c4e6" providerId="ADAL" clId="{7FB57745-DBA7-4EEC-99BE-850FD1DDE293}" dt="2024-10-01T18:26:52.691" v="1058" actId="478"/>
          <ac:picMkLst>
            <pc:docMk/>
            <pc:sldMk cId="3827347030" sldId="1187"/>
            <ac:picMk id="31" creationId="{73D649DA-F101-19BA-7962-4254C1D6BC6C}"/>
          </ac:picMkLst>
        </pc:picChg>
        <pc:picChg chg="add del mod">
          <ac:chgData name="Silvernale, Nettie (Contractor)" userId="a86c54bd-95f2-4f96-b594-112fbd80c4e6" providerId="ADAL" clId="{7FB57745-DBA7-4EEC-99BE-850FD1DDE293}" dt="2024-10-01T18:26:51.992" v="1057" actId="478"/>
          <ac:picMkLst>
            <pc:docMk/>
            <pc:sldMk cId="3827347030" sldId="1187"/>
            <ac:picMk id="32" creationId="{6446326F-0345-AABD-985F-227C64FB35C4}"/>
          </ac:picMkLst>
        </pc:picChg>
        <pc:cxnChg chg="add mod">
          <ac:chgData name="Silvernale, Nettie (Contractor)" userId="a86c54bd-95f2-4f96-b594-112fbd80c4e6" providerId="ADAL" clId="{7FB57745-DBA7-4EEC-99BE-850FD1DDE293}" dt="2024-10-01T18:11:27" v="930" actId="1076"/>
          <ac:cxnSpMkLst>
            <pc:docMk/>
            <pc:sldMk cId="3827347030" sldId="1187"/>
            <ac:cxnSpMk id="8" creationId="{B0597648-8472-76F4-E392-8685CA082EE9}"/>
          </ac:cxnSpMkLst>
        </pc:cxnChg>
        <pc:cxnChg chg="add mod ord">
          <ac:chgData name="Silvernale, Nettie (Contractor)" userId="a86c54bd-95f2-4f96-b594-112fbd80c4e6" providerId="ADAL" clId="{7FB57745-DBA7-4EEC-99BE-850FD1DDE293}" dt="2024-10-01T18:29:24.038" v="1082" actId="167"/>
          <ac:cxnSpMkLst>
            <pc:docMk/>
            <pc:sldMk cId="3827347030" sldId="1187"/>
            <ac:cxnSpMk id="9" creationId="{684C17B2-31FD-0CDE-677C-7524AD6DD7D7}"/>
          </ac:cxnSpMkLst>
        </pc:cxnChg>
        <pc:cxnChg chg="add del mod">
          <ac:chgData name="Silvernale, Nettie (Contractor)" userId="a86c54bd-95f2-4f96-b594-112fbd80c4e6" providerId="ADAL" clId="{7FB57745-DBA7-4EEC-99BE-850FD1DDE293}" dt="2024-10-01T19:15:49.582" v="1542" actId="478"/>
          <ac:cxnSpMkLst>
            <pc:docMk/>
            <pc:sldMk cId="3827347030" sldId="1187"/>
            <ac:cxnSpMk id="36" creationId="{298F60B8-CE38-BD26-1FC4-E57A5BE7C8FF}"/>
          </ac:cxnSpMkLst>
        </pc:cxnChg>
      </pc:sldChg>
      <pc:sldChg chg="new del">
        <pc:chgData name="Silvernale, Nettie (Contractor)" userId="a86c54bd-95f2-4f96-b594-112fbd80c4e6" providerId="ADAL" clId="{7FB57745-DBA7-4EEC-99BE-850FD1DDE293}" dt="2024-10-01T19:17:23.669" v="1544" actId="2696"/>
        <pc:sldMkLst>
          <pc:docMk/>
          <pc:sldMk cId="3769442351" sldId="1188"/>
        </pc:sldMkLst>
      </pc:sldChg>
      <pc:sldChg chg="addSp delSp modSp del mod ord addCm">
        <pc:chgData name="Silvernale, Nettie (Contractor)" userId="a86c54bd-95f2-4f96-b594-112fbd80c4e6" providerId="ADAL" clId="{7FB57745-DBA7-4EEC-99BE-850FD1DDE293}" dt="2024-10-01T20:03:09.006" v="1695" actId="2696"/>
        <pc:sldMkLst>
          <pc:docMk/>
          <pc:sldMk cId="3801455701" sldId="1188"/>
        </pc:sldMkLst>
        <pc:spChg chg="mod">
          <ac:chgData name="Silvernale, Nettie (Contractor)" userId="a86c54bd-95f2-4f96-b594-112fbd80c4e6" providerId="ADAL" clId="{7FB57745-DBA7-4EEC-99BE-850FD1DDE293}" dt="2024-10-01T20:01:44.985" v="1679" actId="1076"/>
          <ac:spMkLst>
            <pc:docMk/>
            <pc:sldMk cId="3801455701" sldId="1188"/>
            <ac:spMk id="2" creationId="{4B02E433-1D84-6CC2-3D60-FBE0D51C2082}"/>
          </ac:spMkLst>
        </pc:spChg>
        <pc:spChg chg="mod">
          <ac:chgData name="Silvernale, Nettie (Contractor)" userId="a86c54bd-95f2-4f96-b594-112fbd80c4e6" providerId="ADAL" clId="{7FB57745-DBA7-4EEC-99BE-850FD1DDE293}" dt="2024-10-01T19:20:36.266" v="1585"/>
          <ac:spMkLst>
            <pc:docMk/>
            <pc:sldMk cId="3801455701" sldId="1188"/>
            <ac:spMk id="6" creationId="{25F844F7-B726-DA0D-83C0-65689AC613C6}"/>
          </ac:spMkLst>
        </pc:spChg>
        <pc:spChg chg="add del mod">
          <ac:chgData name="Silvernale, Nettie (Contractor)" userId="a86c54bd-95f2-4f96-b594-112fbd80c4e6" providerId="ADAL" clId="{7FB57745-DBA7-4EEC-99BE-850FD1DDE293}" dt="2024-10-01T19:20:41.239" v="1593" actId="478"/>
          <ac:spMkLst>
            <pc:docMk/>
            <pc:sldMk cId="3801455701" sldId="1188"/>
            <ac:spMk id="7" creationId="{7A22CA21-0FC6-B23D-E925-DB352C07EE81}"/>
          </ac:spMkLst>
        </pc:spChg>
        <pc:spChg chg="mod">
          <ac:chgData name="Silvernale, Nettie (Contractor)" userId="a86c54bd-95f2-4f96-b594-112fbd80c4e6" providerId="ADAL" clId="{7FB57745-DBA7-4EEC-99BE-850FD1DDE293}" dt="2024-10-01T19:23:29.293" v="1620" actId="1076"/>
          <ac:spMkLst>
            <pc:docMk/>
            <pc:sldMk cId="3801455701" sldId="1188"/>
            <ac:spMk id="11" creationId="{88DC3163-161A-B969-A00C-430ABF4303BC}"/>
          </ac:spMkLst>
        </pc:spChg>
        <pc:spChg chg="del mod">
          <ac:chgData name="Silvernale, Nettie (Contractor)" userId="a86c54bd-95f2-4f96-b594-112fbd80c4e6" providerId="ADAL" clId="{7FB57745-DBA7-4EEC-99BE-850FD1DDE293}" dt="2024-10-01T19:22:48.102" v="1610" actId="478"/>
          <ac:spMkLst>
            <pc:docMk/>
            <pc:sldMk cId="3801455701" sldId="1188"/>
            <ac:spMk id="14" creationId="{1E221DF8-8341-6968-43AE-586DFEC74428}"/>
          </ac:spMkLst>
        </pc:spChg>
        <pc:spChg chg="del mod">
          <ac:chgData name="Silvernale, Nettie (Contractor)" userId="a86c54bd-95f2-4f96-b594-112fbd80c4e6" providerId="ADAL" clId="{7FB57745-DBA7-4EEC-99BE-850FD1DDE293}" dt="2024-10-01T19:22:59.943" v="1613" actId="21"/>
          <ac:spMkLst>
            <pc:docMk/>
            <pc:sldMk cId="3801455701" sldId="1188"/>
            <ac:spMk id="15" creationId="{3E8C107A-EB4E-32DE-ACED-EAECACBFE699}"/>
          </ac:spMkLst>
        </pc:spChg>
        <pc:spChg chg="del">
          <ac:chgData name="Silvernale, Nettie (Contractor)" userId="a86c54bd-95f2-4f96-b594-112fbd80c4e6" providerId="ADAL" clId="{7FB57745-DBA7-4EEC-99BE-850FD1DDE293}" dt="2024-10-01T19:20:44.562" v="1595" actId="478"/>
          <ac:spMkLst>
            <pc:docMk/>
            <pc:sldMk cId="3801455701" sldId="1188"/>
            <ac:spMk id="17" creationId="{4F2C2B73-50DB-EA4D-EC5A-D0190B6E03B6}"/>
          </ac:spMkLst>
        </pc:spChg>
        <pc:spChg chg="del mod">
          <ac:chgData name="Silvernale, Nettie (Contractor)" userId="a86c54bd-95f2-4f96-b594-112fbd80c4e6" providerId="ADAL" clId="{7FB57745-DBA7-4EEC-99BE-850FD1DDE293}" dt="2024-10-01T19:23:23.301" v="1618" actId="21"/>
          <ac:spMkLst>
            <pc:docMk/>
            <pc:sldMk cId="3801455701" sldId="1188"/>
            <ac:spMk id="18" creationId="{590D2217-413A-9EE8-3DA1-46404547ADAF}"/>
          </ac:spMkLst>
        </pc:spChg>
        <pc:spChg chg="mod">
          <ac:chgData name="Silvernale, Nettie (Contractor)" userId="a86c54bd-95f2-4f96-b594-112fbd80c4e6" providerId="ADAL" clId="{7FB57745-DBA7-4EEC-99BE-850FD1DDE293}" dt="2024-10-01T19:22:24.259" v="1608"/>
          <ac:spMkLst>
            <pc:docMk/>
            <pc:sldMk cId="3801455701" sldId="1188"/>
            <ac:spMk id="19" creationId="{1977FA94-F71E-98A6-ACAD-B6DF378CE0FC}"/>
          </ac:spMkLst>
        </pc:spChg>
        <pc:spChg chg="del mod">
          <ac:chgData name="Silvernale, Nettie (Contractor)" userId="a86c54bd-95f2-4f96-b594-112fbd80c4e6" providerId="ADAL" clId="{7FB57745-DBA7-4EEC-99BE-850FD1DDE293}" dt="2024-10-01T19:23:18.347" v="1617" actId="21"/>
          <ac:spMkLst>
            <pc:docMk/>
            <pc:sldMk cId="3801455701" sldId="1188"/>
            <ac:spMk id="20" creationId="{5AC86B9E-3A64-5650-17AF-75112F78ECC4}"/>
          </ac:spMkLst>
        </pc:spChg>
        <pc:spChg chg="del mod">
          <ac:chgData name="Silvernale, Nettie (Contractor)" userId="a86c54bd-95f2-4f96-b594-112fbd80c4e6" providerId="ADAL" clId="{7FB57745-DBA7-4EEC-99BE-850FD1DDE293}" dt="2024-10-01T19:23:12.618" v="1616" actId="21"/>
          <ac:spMkLst>
            <pc:docMk/>
            <pc:sldMk cId="3801455701" sldId="1188"/>
            <ac:spMk id="21" creationId="{7ECCFD80-5DA1-9230-EF78-995A981B4D51}"/>
          </ac:spMkLst>
        </pc:spChg>
        <pc:spChg chg="add mod">
          <ac:chgData name="Silvernale, Nettie (Contractor)" userId="a86c54bd-95f2-4f96-b594-112fbd80c4e6" providerId="ADAL" clId="{7FB57745-DBA7-4EEC-99BE-850FD1DDE293}" dt="2024-10-01T19:57:56.505" v="1660" actId="164"/>
          <ac:spMkLst>
            <pc:docMk/>
            <pc:sldMk cId="3801455701" sldId="1188"/>
            <ac:spMk id="24" creationId="{FB58FB94-8DE5-A7A0-0072-2A1FB99361E5}"/>
          </ac:spMkLst>
        </pc:spChg>
        <pc:spChg chg="mod">
          <ac:chgData name="Silvernale, Nettie (Contractor)" userId="a86c54bd-95f2-4f96-b594-112fbd80c4e6" providerId="ADAL" clId="{7FB57745-DBA7-4EEC-99BE-850FD1DDE293}" dt="2024-10-01T19:21:17.948" v="1603" actId="1076"/>
          <ac:spMkLst>
            <pc:docMk/>
            <pc:sldMk cId="3801455701" sldId="1188"/>
            <ac:spMk id="26" creationId="{8E27D01F-77F9-D206-D6C4-A3096A049513}"/>
          </ac:spMkLst>
        </pc:spChg>
        <pc:spChg chg="add mod">
          <ac:chgData name="Silvernale, Nettie (Contractor)" userId="a86c54bd-95f2-4f96-b594-112fbd80c4e6" providerId="ADAL" clId="{7FB57745-DBA7-4EEC-99BE-850FD1DDE293}" dt="2024-10-01T20:01:26.853" v="1676" actId="164"/>
          <ac:spMkLst>
            <pc:docMk/>
            <pc:sldMk cId="3801455701" sldId="1188"/>
            <ac:spMk id="27" creationId="{2A1D08FC-AAB9-F70F-F02A-FCBEC25732F2}"/>
          </ac:spMkLst>
        </pc:spChg>
        <pc:spChg chg="mod">
          <ac:chgData name="Silvernale, Nettie (Contractor)" userId="a86c54bd-95f2-4f96-b594-112fbd80c4e6" providerId="ADAL" clId="{7FB57745-DBA7-4EEC-99BE-850FD1DDE293}" dt="2024-10-01T19:18:43.147" v="1556"/>
          <ac:spMkLst>
            <pc:docMk/>
            <pc:sldMk cId="3801455701" sldId="1188"/>
            <ac:spMk id="28" creationId="{FBF48735-804B-28D8-3022-EAF6297D4109}"/>
          </ac:spMkLst>
        </pc:spChg>
        <pc:spChg chg="mod">
          <ac:chgData name="Silvernale, Nettie (Contractor)" userId="a86c54bd-95f2-4f96-b594-112fbd80c4e6" providerId="ADAL" clId="{7FB57745-DBA7-4EEC-99BE-850FD1DDE293}" dt="2024-10-01T19:18:32.944" v="1555"/>
          <ac:spMkLst>
            <pc:docMk/>
            <pc:sldMk cId="3801455701" sldId="1188"/>
            <ac:spMk id="31" creationId="{A5A464B4-A294-CB07-B939-669B5EE3861C}"/>
          </ac:spMkLst>
        </pc:spChg>
        <pc:spChg chg="add mod">
          <ac:chgData name="Silvernale, Nettie (Contractor)" userId="a86c54bd-95f2-4f96-b594-112fbd80c4e6" providerId="ADAL" clId="{7FB57745-DBA7-4EEC-99BE-850FD1DDE293}" dt="2024-10-01T20:01:26.853" v="1676" actId="164"/>
          <ac:spMkLst>
            <pc:docMk/>
            <pc:sldMk cId="3801455701" sldId="1188"/>
            <ac:spMk id="34" creationId="{D23F21C3-0320-2BD5-720C-11009B62E9E0}"/>
          </ac:spMkLst>
        </pc:spChg>
        <pc:spChg chg="mod">
          <ac:chgData name="Silvernale, Nettie (Contractor)" userId="a86c54bd-95f2-4f96-b594-112fbd80c4e6" providerId="ADAL" clId="{7FB57745-DBA7-4EEC-99BE-850FD1DDE293}" dt="2024-10-01T19:21:06.105" v="1602" actId="207"/>
          <ac:spMkLst>
            <pc:docMk/>
            <pc:sldMk cId="3801455701" sldId="1188"/>
            <ac:spMk id="35" creationId="{549156A9-7C6C-C0C1-EB7A-981AD2D6C11B}"/>
          </ac:spMkLst>
        </pc:spChg>
        <pc:grpChg chg="add del mod">
          <ac:chgData name="Silvernale, Nettie (Contractor)" userId="a86c54bd-95f2-4f96-b594-112fbd80c4e6" providerId="ADAL" clId="{7FB57745-DBA7-4EEC-99BE-850FD1DDE293}" dt="2024-10-01T19:23:32.817" v="1622" actId="478"/>
          <ac:grpSpMkLst>
            <pc:docMk/>
            <pc:sldMk cId="3801455701" sldId="1188"/>
            <ac:grpSpMk id="10" creationId="{2AB69446-01F0-3507-B755-099D5F2A3C97}"/>
          </ac:grpSpMkLst>
        </pc:grpChg>
        <pc:grpChg chg="del mod">
          <ac:chgData name="Silvernale, Nettie (Contractor)" userId="a86c54bd-95f2-4f96-b594-112fbd80c4e6" providerId="ADAL" clId="{7FB57745-DBA7-4EEC-99BE-850FD1DDE293}" dt="2024-10-01T19:20:42.133" v="1594" actId="478"/>
          <ac:grpSpMkLst>
            <pc:docMk/>
            <pc:sldMk cId="3801455701" sldId="1188"/>
            <ac:grpSpMk id="12" creationId="{99A3B573-AC72-839E-7C87-75018A806051}"/>
          </ac:grpSpMkLst>
        </pc:grpChg>
        <pc:grpChg chg="del mod">
          <ac:chgData name="Silvernale, Nettie (Contractor)" userId="a86c54bd-95f2-4f96-b594-112fbd80c4e6" providerId="ADAL" clId="{7FB57745-DBA7-4EEC-99BE-850FD1DDE293}" dt="2024-10-01T19:23:23.301" v="1618" actId="21"/>
          <ac:grpSpMkLst>
            <pc:docMk/>
            <pc:sldMk cId="3801455701" sldId="1188"/>
            <ac:grpSpMk id="13" creationId="{A3FE492D-AB68-C26B-D6EE-36CF76496310}"/>
          </ac:grpSpMkLst>
        </pc:grpChg>
        <pc:grpChg chg="mod">
          <ac:chgData name="Silvernale, Nettie (Contractor)" userId="a86c54bd-95f2-4f96-b594-112fbd80c4e6" providerId="ADAL" clId="{7FB57745-DBA7-4EEC-99BE-850FD1DDE293}" dt="2024-10-01T20:01:51.757" v="1680" actId="1076"/>
          <ac:grpSpMkLst>
            <pc:docMk/>
            <pc:sldMk cId="3801455701" sldId="1188"/>
            <ac:grpSpMk id="36" creationId="{24671A96-699E-C5E7-B993-8B8BBC673EC8}"/>
          </ac:grpSpMkLst>
        </pc:grpChg>
        <pc:grpChg chg="add mod">
          <ac:chgData name="Silvernale, Nettie (Contractor)" userId="a86c54bd-95f2-4f96-b594-112fbd80c4e6" providerId="ADAL" clId="{7FB57745-DBA7-4EEC-99BE-850FD1DDE293}" dt="2024-10-01T20:01:26.853" v="1676" actId="164"/>
          <ac:grpSpMkLst>
            <pc:docMk/>
            <pc:sldMk cId="3801455701" sldId="1188"/>
            <ac:grpSpMk id="38" creationId="{857FE38A-8E29-D31F-A570-B3B73EC91C57}"/>
          </ac:grpSpMkLst>
        </pc:grpChg>
        <pc:grpChg chg="add mod">
          <ac:chgData name="Silvernale, Nettie (Contractor)" userId="a86c54bd-95f2-4f96-b594-112fbd80c4e6" providerId="ADAL" clId="{7FB57745-DBA7-4EEC-99BE-850FD1DDE293}" dt="2024-10-01T20:02:00.073" v="1682" actId="1076"/>
          <ac:grpSpMkLst>
            <pc:docMk/>
            <pc:sldMk cId="3801455701" sldId="1188"/>
            <ac:grpSpMk id="39" creationId="{D8FC7126-D75C-0148-5668-9A8F14820D88}"/>
          </ac:grpSpMkLst>
        </pc:grpChg>
        <pc:picChg chg="add mod">
          <ac:chgData name="Silvernale, Nettie (Contractor)" userId="a86c54bd-95f2-4f96-b594-112fbd80c4e6" providerId="ADAL" clId="{7FB57745-DBA7-4EEC-99BE-850FD1DDE293}" dt="2024-10-01T19:57:56.505" v="1660" actId="164"/>
          <ac:picMkLst>
            <pc:docMk/>
            <pc:sldMk cId="3801455701" sldId="1188"/>
            <ac:picMk id="9" creationId="{27259DE7-308D-D259-9289-837DE3B64103}"/>
          </ac:picMkLst>
        </pc:picChg>
        <pc:picChg chg="del mod">
          <ac:chgData name="Silvernale, Nettie (Contractor)" userId="a86c54bd-95f2-4f96-b594-112fbd80c4e6" providerId="ADAL" clId="{7FB57745-DBA7-4EEC-99BE-850FD1DDE293}" dt="2024-10-01T19:23:08.269" v="1615" actId="21"/>
          <ac:picMkLst>
            <pc:docMk/>
            <pc:sldMk cId="3801455701" sldId="1188"/>
            <ac:picMk id="16" creationId="{2FE40B52-610B-5AE1-A117-948A448DDD57}"/>
          </ac:picMkLst>
        </pc:picChg>
        <pc:picChg chg="del mod">
          <ac:chgData name="Silvernale, Nettie (Contractor)" userId="a86c54bd-95f2-4f96-b594-112fbd80c4e6" providerId="ADAL" clId="{7FB57745-DBA7-4EEC-99BE-850FD1DDE293}" dt="2024-10-01T19:23:02.857" v="1614" actId="21"/>
          <ac:picMkLst>
            <pc:docMk/>
            <pc:sldMk cId="3801455701" sldId="1188"/>
            <ac:picMk id="22" creationId="{C2256B49-E38E-1E94-C3B1-AA2CDDB8A2FA}"/>
          </ac:picMkLst>
        </pc:picChg>
        <pc:cxnChg chg="mod">
          <ac:chgData name="Silvernale, Nettie (Contractor)" userId="a86c54bd-95f2-4f96-b594-112fbd80c4e6" providerId="ADAL" clId="{7FB57745-DBA7-4EEC-99BE-850FD1DDE293}" dt="2024-10-01T20:01:17.113" v="1674" actId="1076"/>
          <ac:cxnSpMkLst>
            <pc:docMk/>
            <pc:sldMk cId="3801455701" sldId="1188"/>
            <ac:cxnSpMk id="37" creationId="{44872B23-17E9-42E4-B315-5386FAB8DF10}"/>
          </ac:cxnSpMkLst>
        </pc:cxnChg>
        <pc:extLst>
          <p:ext xmlns:p="http://schemas.openxmlformats.org/presentationml/2006/main" uri="{D6D511B9-2390-475A-947B-AFAB55BFBCF1}">
            <pc226:cmChg xmlns:pc226="http://schemas.microsoft.com/office/powerpoint/2022/06/main/command" chg="add">
              <pc226:chgData name="Silvernale, Nettie (Contractor)" userId="a86c54bd-95f2-4f96-b594-112fbd80c4e6" providerId="ADAL" clId="{7FB57745-DBA7-4EEC-99BE-850FD1DDE293}" dt="2024-10-01T19:59:52.603" v="1671"/>
              <pc2:cmMkLst xmlns:pc2="http://schemas.microsoft.com/office/powerpoint/2019/9/main/command">
                <pc:docMk/>
                <pc:sldMk cId="3801455701" sldId="1188"/>
                <pc2:cmMk id="{D1D9BBA3-4151-49D2-925B-897D9F5E3898}"/>
              </pc2:cmMkLst>
            </pc226:cmChg>
          </p:ext>
        </pc:extLst>
      </pc:sldChg>
      <pc:sldChg chg="addSp delSp modSp new mod ord addCm modCm">
        <pc:chgData name="Silvernale, Nettie (Contractor)" userId="a86c54bd-95f2-4f96-b594-112fbd80c4e6" providerId="ADAL" clId="{7FB57745-DBA7-4EEC-99BE-850FD1DDE293}" dt="2024-10-08T17:17:30.716" v="3156"/>
        <pc:sldMkLst>
          <pc:docMk/>
          <pc:sldMk cId="2124860387" sldId="1189"/>
        </pc:sldMkLst>
        <pc:spChg chg="del">
          <ac:chgData name="Silvernale, Nettie (Contractor)" userId="a86c54bd-95f2-4f96-b594-112fbd80c4e6" providerId="ADAL" clId="{7FB57745-DBA7-4EEC-99BE-850FD1DDE293}" dt="2024-10-01T20:02:35.481" v="1688" actId="478"/>
          <ac:spMkLst>
            <pc:docMk/>
            <pc:sldMk cId="2124860387" sldId="1189"/>
            <ac:spMk id="2" creationId="{2A557135-E343-06BB-8D95-2F0C37BADA2E}"/>
          </ac:spMkLst>
        </pc:spChg>
        <pc:spChg chg="del">
          <ac:chgData name="Silvernale, Nettie (Contractor)" userId="a86c54bd-95f2-4f96-b594-112fbd80c4e6" providerId="ADAL" clId="{7FB57745-DBA7-4EEC-99BE-850FD1DDE293}" dt="2024-10-01T20:02:42.812" v="1691" actId="478"/>
          <ac:spMkLst>
            <pc:docMk/>
            <pc:sldMk cId="2124860387" sldId="1189"/>
            <ac:spMk id="3" creationId="{8633D447-1B1D-F52C-5552-5817C0055DEA}"/>
          </ac:spMkLst>
        </pc:spChg>
        <pc:spChg chg="add del mod">
          <ac:chgData name="Silvernale, Nettie (Contractor)" userId="a86c54bd-95f2-4f96-b594-112fbd80c4e6" providerId="ADAL" clId="{7FB57745-DBA7-4EEC-99BE-850FD1DDE293}" dt="2024-10-01T20:02:40.564" v="1690" actId="1076"/>
          <ac:spMkLst>
            <pc:docMk/>
            <pc:sldMk cId="2124860387" sldId="1189"/>
            <ac:spMk id="5" creationId="{9EC5939C-6A96-7CC8-C1E5-A43FD2708A36}"/>
          </ac:spMkLst>
        </pc:spChg>
        <pc:spChg chg="mod">
          <ac:chgData name="Silvernale, Nettie (Contractor)" userId="a86c54bd-95f2-4f96-b594-112fbd80c4e6" providerId="ADAL" clId="{7FB57745-DBA7-4EEC-99BE-850FD1DDE293}" dt="2024-10-01T20:02:21.920" v="1684"/>
          <ac:spMkLst>
            <pc:docMk/>
            <pc:sldMk cId="2124860387" sldId="1189"/>
            <ac:spMk id="7" creationId="{2959352E-2601-88FC-C30F-46BD8BD314CE}"/>
          </ac:spMkLst>
        </pc:spChg>
        <pc:spChg chg="mod">
          <ac:chgData name="Silvernale, Nettie (Contractor)" userId="a86c54bd-95f2-4f96-b594-112fbd80c4e6" providerId="ADAL" clId="{7FB57745-DBA7-4EEC-99BE-850FD1DDE293}" dt="2024-10-01T20:02:21.920" v="1684"/>
          <ac:spMkLst>
            <pc:docMk/>
            <pc:sldMk cId="2124860387" sldId="1189"/>
            <ac:spMk id="8" creationId="{33A5C121-A854-2A92-AC84-897EDB75165D}"/>
          </ac:spMkLst>
        </pc:spChg>
        <pc:spChg chg="mod">
          <ac:chgData name="Silvernale, Nettie (Contractor)" userId="a86c54bd-95f2-4f96-b594-112fbd80c4e6" providerId="ADAL" clId="{7FB57745-DBA7-4EEC-99BE-850FD1DDE293}" dt="2024-10-01T20:02:21.920" v="1684"/>
          <ac:spMkLst>
            <pc:docMk/>
            <pc:sldMk cId="2124860387" sldId="1189"/>
            <ac:spMk id="10" creationId="{26E635F1-AA9F-DD92-4ADC-3E950D1B7757}"/>
          </ac:spMkLst>
        </pc:spChg>
        <pc:spChg chg="mod">
          <ac:chgData name="Silvernale, Nettie (Contractor)" userId="a86c54bd-95f2-4f96-b594-112fbd80c4e6" providerId="ADAL" clId="{7FB57745-DBA7-4EEC-99BE-850FD1DDE293}" dt="2024-10-01T20:02:21.920" v="1684"/>
          <ac:spMkLst>
            <pc:docMk/>
            <pc:sldMk cId="2124860387" sldId="1189"/>
            <ac:spMk id="12" creationId="{4677D7BB-CB29-52A6-B1F4-A223B18BF175}"/>
          </ac:spMkLst>
        </pc:spChg>
        <pc:spChg chg="mod">
          <ac:chgData name="Silvernale, Nettie (Contractor)" userId="a86c54bd-95f2-4f96-b594-112fbd80c4e6" providerId="ADAL" clId="{7FB57745-DBA7-4EEC-99BE-850FD1DDE293}" dt="2024-10-02T17:29:40.378" v="2491" actId="207"/>
          <ac:spMkLst>
            <pc:docMk/>
            <pc:sldMk cId="2124860387" sldId="1189"/>
            <ac:spMk id="13" creationId="{3B06B314-73F1-4D18-9A9E-017F5F9EF3C3}"/>
          </ac:spMkLst>
        </pc:spChg>
        <pc:spChg chg="mod">
          <ac:chgData name="Silvernale, Nettie (Contractor)" userId="a86c54bd-95f2-4f96-b594-112fbd80c4e6" providerId="ADAL" clId="{7FB57745-DBA7-4EEC-99BE-850FD1DDE293}" dt="2024-10-07T21:37:24.807" v="2815" actId="1076"/>
          <ac:spMkLst>
            <pc:docMk/>
            <pc:sldMk cId="2124860387" sldId="1189"/>
            <ac:spMk id="17" creationId="{A2700E6C-A17E-9C14-CF1E-4C85C336F425}"/>
          </ac:spMkLst>
        </pc:spChg>
        <pc:spChg chg="add del mod ord">
          <ac:chgData name="Silvernale, Nettie (Contractor)" userId="a86c54bd-95f2-4f96-b594-112fbd80c4e6" providerId="ADAL" clId="{7FB57745-DBA7-4EEC-99BE-850FD1DDE293}" dt="2024-10-07T21:43:40.919" v="2923" actId="21"/>
          <ac:spMkLst>
            <pc:docMk/>
            <pc:sldMk cId="2124860387" sldId="1189"/>
            <ac:spMk id="18" creationId="{50D112A7-1C21-4884-0F46-015E70DC1725}"/>
          </ac:spMkLst>
        </pc:spChg>
        <pc:spChg chg="mod">
          <ac:chgData name="Silvernale, Nettie (Contractor)" userId="a86c54bd-95f2-4f96-b594-112fbd80c4e6" providerId="ADAL" clId="{7FB57745-DBA7-4EEC-99BE-850FD1DDE293}" dt="2024-10-07T21:37:01.720" v="2810" actId="1076"/>
          <ac:spMkLst>
            <pc:docMk/>
            <pc:sldMk cId="2124860387" sldId="1189"/>
            <ac:spMk id="20" creationId="{915FDEEF-EA70-A907-5400-5C906B9A7E45}"/>
          </ac:spMkLst>
        </pc:spChg>
        <pc:spChg chg="add mod">
          <ac:chgData name="Silvernale, Nettie (Contractor)" userId="a86c54bd-95f2-4f96-b594-112fbd80c4e6" providerId="ADAL" clId="{7FB57745-DBA7-4EEC-99BE-850FD1DDE293}" dt="2024-10-07T21:39:25.747" v="2877" actId="404"/>
          <ac:spMkLst>
            <pc:docMk/>
            <pc:sldMk cId="2124860387" sldId="1189"/>
            <ac:spMk id="21" creationId="{20561435-FC47-39E7-E84A-C49D70A9170A}"/>
          </ac:spMkLst>
        </pc:spChg>
        <pc:spChg chg="add del mod">
          <ac:chgData name="Silvernale, Nettie (Contractor)" userId="a86c54bd-95f2-4f96-b594-112fbd80c4e6" providerId="ADAL" clId="{7FB57745-DBA7-4EEC-99BE-850FD1DDE293}" dt="2024-10-07T21:44:59.046" v="2944" actId="21"/>
          <ac:spMkLst>
            <pc:docMk/>
            <pc:sldMk cId="2124860387" sldId="1189"/>
            <ac:spMk id="24" creationId="{0BE3DD6B-541D-A23E-0DDC-650D523F4AF2}"/>
          </ac:spMkLst>
        </pc:spChg>
        <pc:spChg chg="add mod">
          <ac:chgData name="Silvernale, Nettie (Contractor)" userId="a86c54bd-95f2-4f96-b594-112fbd80c4e6" providerId="ADAL" clId="{7FB57745-DBA7-4EEC-99BE-850FD1DDE293}" dt="2024-10-07T21:43:08.127" v="2911" actId="767"/>
          <ac:spMkLst>
            <pc:docMk/>
            <pc:sldMk cId="2124860387" sldId="1189"/>
            <ac:spMk id="25" creationId="{297FB728-4B73-3A58-12E6-8AEA8F6FCD1A}"/>
          </ac:spMkLst>
        </pc:spChg>
        <pc:spChg chg="add mod">
          <ac:chgData name="Silvernale, Nettie (Contractor)" userId="a86c54bd-95f2-4f96-b594-112fbd80c4e6" providerId="ADAL" clId="{7FB57745-DBA7-4EEC-99BE-850FD1DDE293}" dt="2024-10-07T21:43:11.536" v="2912"/>
          <ac:spMkLst>
            <pc:docMk/>
            <pc:sldMk cId="2124860387" sldId="1189"/>
            <ac:spMk id="26" creationId="{50D112A7-1C21-4884-0F46-015E70DC1725}"/>
          </ac:spMkLst>
        </pc:spChg>
        <pc:spChg chg="add mod">
          <ac:chgData name="Silvernale, Nettie (Contractor)" userId="a86c54bd-95f2-4f96-b594-112fbd80c4e6" providerId="ADAL" clId="{7FB57745-DBA7-4EEC-99BE-850FD1DDE293}" dt="2024-10-07T21:46:28.499" v="2957" actId="164"/>
          <ac:spMkLst>
            <pc:docMk/>
            <pc:sldMk cId="2124860387" sldId="1189"/>
            <ac:spMk id="27" creationId="{A4FD1152-042A-32EC-E9FC-2075270D9957}"/>
          </ac:spMkLst>
        </pc:spChg>
        <pc:spChg chg="add mod ord">
          <ac:chgData name="Silvernale, Nettie (Contractor)" userId="a86c54bd-95f2-4f96-b594-112fbd80c4e6" providerId="ADAL" clId="{7FB57745-DBA7-4EEC-99BE-850FD1DDE293}" dt="2024-10-07T21:46:28.499" v="2957" actId="164"/>
          <ac:spMkLst>
            <pc:docMk/>
            <pc:sldMk cId="2124860387" sldId="1189"/>
            <ac:spMk id="28" creationId="{C94DFD33-4DAC-3EAA-148E-81403BB2DD74}"/>
          </ac:spMkLst>
        </pc:spChg>
        <pc:grpChg chg="add mod">
          <ac:chgData name="Silvernale, Nettie (Contractor)" userId="a86c54bd-95f2-4f96-b594-112fbd80c4e6" providerId="ADAL" clId="{7FB57745-DBA7-4EEC-99BE-850FD1DDE293}" dt="2024-10-08T17:15:41.536" v="3153" actId="1076"/>
          <ac:grpSpMkLst>
            <pc:docMk/>
            <pc:sldMk cId="2124860387" sldId="1189"/>
            <ac:grpSpMk id="3" creationId="{F04924CB-4B41-0A41-940E-A6AFA78197EF}"/>
          </ac:grpSpMkLst>
        </pc:grpChg>
        <pc:grpChg chg="add mod">
          <ac:chgData name="Silvernale, Nettie (Contractor)" userId="a86c54bd-95f2-4f96-b594-112fbd80c4e6" providerId="ADAL" clId="{7FB57745-DBA7-4EEC-99BE-850FD1DDE293}" dt="2024-10-08T17:15:32.746" v="3151" actId="1076"/>
          <ac:grpSpMkLst>
            <pc:docMk/>
            <pc:sldMk cId="2124860387" sldId="1189"/>
            <ac:grpSpMk id="6" creationId="{2ED4290F-4824-0603-0349-954FD6367EB3}"/>
          </ac:grpSpMkLst>
        </pc:grpChg>
        <pc:grpChg chg="add mod">
          <ac:chgData name="Silvernale, Nettie (Contractor)" userId="a86c54bd-95f2-4f96-b594-112fbd80c4e6" providerId="ADAL" clId="{7FB57745-DBA7-4EEC-99BE-850FD1DDE293}" dt="2024-10-08T17:15:17.007" v="3146" actId="164"/>
          <ac:grpSpMkLst>
            <pc:docMk/>
            <pc:sldMk cId="2124860387" sldId="1189"/>
            <ac:grpSpMk id="15" creationId="{3C0EF666-F9DA-9CC3-F8BD-7F1B36A89EEE}"/>
          </ac:grpSpMkLst>
        </pc:grpChg>
        <pc:grpChg chg="mod">
          <ac:chgData name="Silvernale, Nettie (Contractor)" userId="a86c54bd-95f2-4f96-b594-112fbd80c4e6" providerId="ADAL" clId="{7FB57745-DBA7-4EEC-99BE-850FD1DDE293}" dt="2024-10-01T20:02:21.920" v="1684"/>
          <ac:grpSpMkLst>
            <pc:docMk/>
            <pc:sldMk cId="2124860387" sldId="1189"/>
            <ac:grpSpMk id="16" creationId="{5FEAD369-8006-E449-1517-8E0444CD6179}"/>
          </ac:grpSpMkLst>
        </pc:grpChg>
        <pc:grpChg chg="add mod">
          <ac:chgData name="Silvernale, Nettie (Contractor)" userId="a86c54bd-95f2-4f96-b594-112fbd80c4e6" providerId="ADAL" clId="{7FB57745-DBA7-4EEC-99BE-850FD1DDE293}" dt="2024-10-08T17:15:17.007" v="3146" actId="164"/>
          <ac:grpSpMkLst>
            <pc:docMk/>
            <pc:sldMk cId="2124860387" sldId="1189"/>
            <ac:grpSpMk id="22" creationId="{17E43D3B-FF74-09D5-3FE2-666B48D80583}"/>
          </ac:grpSpMkLst>
        </pc:grpChg>
        <pc:grpChg chg="add mod">
          <ac:chgData name="Silvernale, Nettie (Contractor)" userId="a86c54bd-95f2-4f96-b594-112fbd80c4e6" providerId="ADAL" clId="{7FB57745-DBA7-4EEC-99BE-850FD1DDE293}" dt="2024-10-08T17:15:17.007" v="3146" actId="164"/>
          <ac:grpSpMkLst>
            <pc:docMk/>
            <pc:sldMk cId="2124860387" sldId="1189"/>
            <ac:grpSpMk id="29" creationId="{47D28D81-5806-A5A5-7C4F-AC8AC910B9D5}"/>
          </ac:grpSpMkLst>
        </pc:grpChg>
        <pc:picChg chg="add mod">
          <ac:chgData name="Silvernale, Nettie (Contractor)" userId="a86c54bd-95f2-4f96-b594-112fbd80c4e6" providerId="ADAL" clId="{7FB57745-DBA7-4EEC-99BE-850FD1DDE293}" dt="2024-10-07T21:39:33.272" v="2879" actId="1076"/>
          <ac:picMkLst>
            <pc:docMk/>
            <pc:sldMk cId="2124860387" sldId="1189"/>
            <ac:picMk id="2" creationId="{8AEE3915-930B-1FB8-B689-16DDACE5E43B}"/>
          </ac:picMkLst>
        </pc:picChg>
        <pc:picChg chg="mod">
          <ac:chgData name="Silvernale, Nettie (Contractor)" userId="a86c54bd-95f2-4f96-b594-112fbd80c4e6" providerId="ADAL" clId="{7FB57745-DBA7-4EEC-99BE-850FD1DDE293}" dt="2024-10-01T20:02:21.920" v="1684"/>
          <ac:picMkLst>
            <pc:docMk/>
            <pc:sldMk cId="2124860387" sldId="1189"/>
            <ac:picMk id="9" creationId="{EB3541F6-55C5-6183-034E-D3633C565CBC}"/>
          </ac:picMkLst>
        </pc:picChg>
        <pc:picChg chg="mod">
          <ac:chgData name="Silvernale, Nettie (Contractor)" userId="a86c54bd-95f2-4f96-b594-112fbd80c4e6" providerId="ADAL" clId="{7FB57745-DBA7-4EEC-99BE-850FD1DDE293}" dt="2024-10-01T20:02:21.920" v="1684"/>
          <ac:picMkLst>
            <pc:docMk/>
            <pc:sldMk cId="2124860387" sldId="1189"/>
            <ac:picMk id="11" creationId="{FE44E1CB-E627-DC94-BD35-072389049C1F}"/>
          </ac:picMkLst>
        </pc:picChg>
        <pc:picChg chg="mod">
          <ac:chgData name="Silvernale, Nettie (Contractor)" userId="a86c54bd-95f2-4f96-b594-112fbd80c4e6" providerId="ADAL" clId="{7FB57745-DBA7-4EEC-99BE-850FD1DDE293}" dt="2024-10-07T21:36:54.786" v="2808" actId="1076"/>
          <ac:picMkLst>
            <pc:docMk/>
            <pc:sldMk cId="2124860387" sldId="1189"/>
            <ac:picMk id="19" creationId="{51C61A18-A522-565D-D61D-5E7E716AD2D8}"/>
          </ac:picMkLst>
        </pc:picChg>
        <pc:picChg chg="add del mod">
          <ac:chgData name="Silvernale, Nettie (Contractor)" userId="a86c54bd-95f2-4f96-b594-112fbd80c4e6" providerId="ADAL" clId="{7FB57745-DBA7-4EEC-99BE-850FD1DDE293}" dt="2024-10-07T21:40:54.579" v="2891" actId="21"/>
          <ac:picMkLst>
            <pc:docMk/>
            <pc:sldMk cId="2124860387" sldId="1189"/>
            <ac:picMk id="23" creationId="{100B6690-869B-390A-B6EC-9D2D5150B15C}"/>
          </ac:picMkLst>
        </pc:picChg>
        <pc:cxnChg chg="add mod">
          <ac:chgData name="Silvernale, Nettie (Contractor)" userId="a86c54bd-95f2-4f96-b594-112fbd80c4e6" providerId="ADAL" clId="{7FB57745-DBA7-4EEC-99BE-850FD1DDE293}" dt="2024-10-08T17:15:35.171" v="3152" actId="1076"/>
          <ac:cxnSpMkLst>
            <pc:docMk/>
            <pc:sldMk cId="2124860387" sldId="1189"/>
            <ac:cxnSpMk id="14" creationId="{384F826E-FB7D-E655-1539-3D6F0B66F03C}"/>
          </ac:cxnSpMkLst>
        </pc:cxnChg>
        <pc:extLst>
          <p:ext xmlns:p="http://schemas.openxmlformats.org/presentationml/2006/main" uri="{D6D511B9-2390-475A-947B-AFAB55BFBCF1}">
            <pc226:cmChg xmlns:pc226="http://schemas.microsoft.com/office/powerpoint/2022/06/main/command" chg="mod">
              <pc226:chgData name="Silvernale, Nettie (Contractor)" userId="a86c54bd-95f2-4f96-b594-112fbd80c4e6" providerId="ADAL" clId="{7FB57745-DBA7-4EEC-99BE-850FD1DDE293}" dt="2024-10-08T17:17:30.716" v="3156"/>
              <pc2:cmMkLst xmlns:pc2="http://schemas.microsoft.com/office/powerpoint/2019/9/main/command">
                <pc:docMk/>
                <pc:sldMk cId="2124860387" sldId="1189"/>
                <pc2:cmMk id="{1FE00205-3980-4215-8C1B-7704262ADE59}"/>
              </pc2:cmMkLst>
              <pc226:cmRplyChg chg="add mod">
                <pc226:chgData name="Silvernale, Nettie (Contractor)" userId="a86c54bd-95f2-4f96-b594-112fbd80c4e6" providerId="ADAL" clId="{7FB57745-DBA7-4EEC-99BE-850FD1DDE293}" dt="2024-10-08T17:17:30.716" v="3156"/>
                <pc2:cmRplyMkLst xmlns:pc2="http://schemas.microsoft.com/office/powerpoint/2019/9/main/command">
                  <pc:docMk/>
                  <pc:sldMk cId="2124860387" sldId="1189"/>
                  <pc2:cmMk id="{1FE00205-3980-4215-8C1B-7704262ADE59}"/>
                  <pc2:cmRplyMk id="{AB325F19-49D4-4EAA-90D8-968D095B1A9C}"/>
                </pc2:cmRplyMkLst>
              </pc226:cmRplyChg>
              <pc226:cmRplyChg chg="add mod">
                <pc226:chgData name="Silvernale, Nettie (Contractor)" userId="a86c54bd-95f2-4f96-b594-112fbd80c4e6" providerId="ADAL" clId="{7FB57745-DBA7-4EEC-99BE-850FD1DDE293}" dt="2024-10-07T21:28:50.897" v="2791"/>
                <pc2:cmRplyMkLst xmlns:pc2="http://schemas.microsoft.com/office/powerpoint/2019/9/main/command">
                  <pc:docMk/>
                  <pc:sldMk cId="2124860387" sldId="1189"/>
                  <pc2:cmMk id="{1FE00205-3980-4215-8C1B-7704262ADE59}"/>
                  <pc2:cmRplyMk id="{7710626F-0F33-4695-B884-5C2EB5A3922A}"/>
                </pc2:cmRplyMkLst>
              </pc226:cmRplyChg>
            </pc226:cmChg>
            <pc226:cmChg xmlns:pc226="http://schemas.microsoft.com/office/powerpoint/2022/06/main/command" chg="add mod">
              <pc226:chgData name="Silvernale, Nettie (Contractor)" userId="a86c54bd-95f2-4f96-b594-112fbd80c4e6" providerId="ADAL" clId="{7FB57745-DBA7-4EEC-99BE-850FD1DDE293}" dt="2024-10-02T17:27:11.471" v="2474"/>
              <pc2:cmMkLst xmlns:pc2="http://schemas.microsoft.com/office/powerpoint/2019/9/main/command">
                <pc:docMk/>
                <pc:sldMk cId="2124860387" sldId="1189"/>
                <pc2:cmMk id="{87F88BD1-D24C-4366-82E2-A41593836AF8}"/>
              </pc2:cmMkLst>
            </pc226:cmChg>
            <pc226:cmChg xmlns:pc226="http://schemas.microsoft.com/office/powerpoint/2022/06/main/command" chg="mod">
              <pc226:chgData name="Silvernale, Nettie (Contractor)" userId="a86c54bd-95f2-4f96-b594-112fbd80c4e6" providerId="ADAL" clId="{7FB57745-DBA7-4EEC-99BE-850FD1DDE293}" dt="2024-10-07T21:43:40.940" v="2924" actId="2056"/>
              <pc2:cmMkLst xmlns:pc2="http://schemas.microsoft.com/office/powerpoint/2019/9/main/command">
                <pc:docMk/>
                <pc:sldMk cId="2124860387" sldId="1189"/>
                <pc2:cmMk id="{C13DA2F9-48CF-4006-A351-87ED7E5F743B}"/>
              </pc2:cmMkLst>
              <pc226:cmRplyChg chg="add">
                <pc226:chgData name="Silvernale, Nettie (Contractor)" userId="a86c54bd-95f2-4f96-b594-112fbd80c4e6" providerId="ADAL" clId="{7FB57745-DBA7-4EEC-99BE-850FD1DDE293}" dt="2024-10-07T21:35:53.369" v="2792"/>
                <pc2:cmRplyMkLst xmlns:pc2="http://schemas.microsoft.com/office/powerpoint/2019/9/main/command">
                  <pc:docMk/>
                  <pc:sldMk cId="2124860387" sldId="1189"/>
                  <pc2:cmMk id="{C13DA2F9-48CF-4006-A351-87ED7E5F743B}"/>
                  <pc2:cmRplyMk id="{F27BE8D9-F41D-41CC-8FEA-7661C3C316BF}"/>
                </pc2:cmRplyMkLst>
              </pc226:cmRplyChg>
            </pc226:cmChg>
          </p:ext>
        </pc:extLst>
      </pc:sldChg>
      <pc:sldChg chg="addSp delSp modSp new mod ord">
        <pc:chgData name="Silvernale, Nettie (Contractor)" userId="a86c54bd-95f2-4f96-b594-112fbd80c4e6" providerId="ADAL" clId="{7FB57745-DBA7-4EEC-99BE-850FD1DDE293}" dt="2024-10-07T21:49:16.380" v="2973" actId="164"/>
        <pc:sldMkLst>
          <pc:docMk/>
          <pc:sldMk cId="4249640908" sldId="1190"/>
        </pc:sldMkLst>
        <pc:spChg chg="mod">
          <ac:chgData name="Silvernale, Nettie (Contractor)" userId="a86c54bd-95f2-4f96-b594-112fbd80c4e6" providerId="ADAL" clId="{7FB57745-DBA7-4EEC-99BE-850FD1DDE293}" dt="2024-10-02T17:26:47.906" v="2473" actId="1076"/>
          <ac:spMkLst>
            <pc:docMk/>
            <pc:sldMk cId="4249640908" sldId="1190"/>
            <ac:spMk id="2" creationId="{364703B8-C90C-6281-9BC2-2B856BDE1D06}"/>
          </ac:spMkLst>
        </pc:spChg>
        <pc:spChg chg="del">
          <ac:chgData name="Silvernale, Nettie (Contractor)" userId="a86c54bd-95f2-4f96-b594-112fbd80c4e6" providerId="ADAL" clId="{7FB57745-DBA7-4EEC-99BE-850FD1DDE293}" dt="2024-10-01T20:04:24.112" v="1699" actId="478"/>
          <ac:spMkLst>
            <pc:docMk/>
            <pc:sldMk cId="4249640908" sldId="1190"/>
            <ac:spMk id="3" creationId="{87258D3A-E740-860B-2CA9-35212F3B781C}"/>
          </ac:spMkLst>
        </pc:spChg>
        <pc:spChg chg="mod topLvl">
          <ac:chgData name="Silvernale, Nettie (Contractor)" userId="a86c54bd-95f2-4f96-b594-112fbd80c4e6" providerId="ADAL" clId="{7FB57745-DBA7-4EEC-99BE-850FD1DDE293}" dt="2024-10-01T20:10:46.354" v="1802" actId="164"/>
          <ac:spMkLst>
            <pc:docMk/>
            <pc:sldMk cId="4249640908" sldId="1190"/>
            <ac:spMk id="7" creationId="{79ECD4CE-AB73-AEBA-B8F5-99AB1FE61667}"/>
          </ac:spMkLst>
        </pc:spChg>
        <pc:spChg chg="mod">
          <ac:chgData name="Silvernale, Nettie (Contractor)" userId="a86c54bd-95f2-4f96-b594-112fbd80c4e6" providerId="ADAL" clId="{7FB57745-DBA7-4EEC-99BE-850FD1DDE293}" dt="2024-10-01T20:05:55.912" v="1706"/>
          <ac:spMkLst>
            <pc:docMk/>
            <pc:sldMk cId="4249640908" sldId="1190"/>
            <ac:spMk id="10" creationId="{C9DAC9D2-6524-3225-17A9-BD2EFC8DA6FC}"/>
          </ac:spMkLst>
        </pc:spChg>
        <pc:spChg chg="mod topLvl">
          <ac:chgData name="Silvernale, Nettie (Contractor)" userId="a86c54bd-95f2-4f96-b594-112fbd80c4e6" providerId="ADAL" clId="{7FB57745-DBA7-4EEC-99BE-850FD1DDE293}" dt="2024-10-07T21:49:16.380" v="2973" actId="164"/>
          <ac:spMkLst>
            <pc:docMk/>
            <pc:sldMk cId="4249640908" sldId="1190"/>
            <ac:spMk id="18" creationId="{719E9983-B8E4-4CDE-7E10-6B297A868307}"/>
          </ac:spMkLst>
        </pc:spChg>
        <pc:grpChg chg="add mod">
          <ac:chgData name="Silvernale, Nettie (Contractor)" userId="a86c54bd-95f2-4f96-b594-112fbd80c4e6" providerId="ADAL" clId="{7FB57745-DBA7-4EEC-99BE-850FD1DDE293}" dt="2024-10-07T21:49:16.380" v="2973" actId="164"/>
          <ac:grpSpMkLst>
            <pc:docMk/>
            <pc:sldMk cId="4249640908" sldId="1190"/>
            <ac:grpSpMk id="6" creationId="{25BB04BA-A60C-0BDA-E1DB-1A8B013186D3}"/>
          </ac:grpSpMkLst>
        </pc:grpChg>
        <pc:grpChg chg="add del mod">
          <ac:chgData name="Silvernale, Nettie (Contractor)" userId="a86c54bd-95f2-4f96-b594-112fbd80c4e6" providerId="ADAL" clId="{7FB57745-DBA7-4EEC-99BE-850FD1DDE293}" dt="2024-10-01T20:07:21.219" v="1713" actId="478"/>
          <ac:grpSpMkLst>
            <pc:docMk/>
            <pc:sldMk cId="4249640908" sldId="1190"/>
            <ac:grpSpMk id="6" creationId="{DB64568B-E664-3E3F-304A-EED901A3F0C4}"/>
          </ac:grpSpMkLst>
        </pc:grpChg>
        <pc:grpChg chg="add del mod">
          <ac:chgData name="Silvernale, Nettie (Contractor)" userId="a86c54bd-95f2-4f96-b594-112fbd80c4e6" providerId="ADAL" clId="{7FB57745-DBA7-4EEC-99BE-850FD1DDE293}" dt="2024-10-01T20:10:31.327" v="1801" actId="478"/>
          <ac:grpSpMkLst>
            <pc:docMk/>
            <pc:sldMk cId="4249640908" sldId="1190"/>
            <ac:grpSpMk id="9" creationId="{9458AE8C-D9F1-ABB7-83C2-167AAB21B20C}"/>
          </ac:grpSpMkLst>
        </pc:grpChg>
        <pc:grpChg chg="add mod">
          <ac:chgData name="Silvernale, Nettie (Contractor)" userId="a86c54bd-95f2-4f96-b594-112fbd80c4e6" providerId="ADAL" clId="{7FB57745-DBA7-4EEC-99BE-850FD1DDE293}" dt="2024-10-01T20:10:46.354" v="1802" actId="164"/>
          <ac:grpSpMkLst>
            <pc:docMk/>
            <pc:sldMk cId="4249640908" sldId="1190"/>
            <ac:grpSpMk id="16" creationId="{3ADBAC66-2FA3-71F5-4516-1630AB5B9ECB}"/>
          </ac:grpSpMkLst>
        </pc:grpChg>
        <pc:grpChg chg="add del mod">
          <ac:chgData name="Silvernale, Nettie (Contractor)" userId="a86c54bd-95f2-4f96-b594-112fbd80c4e6" providerId="ADAL" clId="{7FB57745-DBA7-4EEC-99BE-850FD1DDE293}" dt="2024-10-01T20:11:48.548" v="1814" actId="21"/>
          <ac:grpSpMkLst>
            <pc:docMk/>
            <pc:sldMk cId="4249640908" sldId="1190"/>
            <ac:grpSpMk id="17" creationId="{95561485-0A29-4D42-765D-0BC507937284}"/>
          </ac:grpSpMkLst>
        </pc:grpChg>
        <pc:picChg chg="add mod">
          <ac:chgData name="Silvernale, Nettie (Contractor)" userId="a86c54bd-95f2-4f96-b594-112fbd80c4e6" providerId="ADAL" clId="{7FB57745-DBA7-4EEC-99BE-850FD1DDE293}" dt="2024-10-02T17:26:41.503" v="2471" actId="1076"/>
          <ac:picMkLst>
            <pc:docMk/>
            <pc:sldMk cId="4249640908" sldId="1190"/>
            <ac:picMk id="5" creationId="{77B37442-0000-E312-6D34-D3079BA42107}"/>
          </ac:picMkLst>
        </pc:picChg>
        <pc:picChg chg="del mod topLvl">
          <ac:chgData name="Silvernale, Nettie (Contractor)" userId="a86c54bd-95f2-4f96-b594-112fbd80c4e6" providerId="ADAL" clId="{7FB57745-DBA7-4EEC-99BE-850FD1DDE293}" dt="2024-10-01T20:07:21.219" v="1713" actId="478"/>
          <ac:picMkLst>
            <pc:docMk/>
            <pc:sldMk cId="4249640908" sldId="1190"/>
            <ac:picMk id="8" creationId="{A9C5E723-A73D-A76D-0005-6A771DD52B07}"/>
          </ac:picMkLst>
        </pc:picChg>
        <pc:picChg chg="mod">
          <ac:chgData name="Silvernale, Nettie (Contractor)" userId="a86c54bd-95f2-4f96-b594-112fbd80c4e6" providerId="ADAL" clId="{7FB57745-DBA7-4EEC-99BE-850FD1DDE293}" dt="2024-10-01T20:05:55.912" v="1706"/>
          <ac:picMkLst>
            <pc:docMk/>
            <pc:sldMk cId="4249640908" sldId="1190"/>
            <ac:picMk id="11" creationId="{4B6E4218-686C-05FB-1F67-6F8FE374D958}"/>
          </ac:picMkLst>
        </pc:picChg>
        <pc:picChg chg="add del mod">
          <ac:chgData name="Silvernale, Nettie (Contractor)" userId="a86c54bd-95f2-4f96-b594-112fbd80c4e6" providerId="ADAL" clId="{7FB57745-DBA7-4EEC-99BE-850FD1DDE293}" dt="2024-10-01T20:09:52.788" v="1794" actId="478"/>
          <ac:picMkLst>
            <pc:docMk/>
            <pc:sldMk cId="4249640908" sldId="1190"/>
            <ac:picMk id="13" creationId="{11EFD0D4-BFA2-AA4C-48C7-CADD46E26768}"/>
          </ac:picMkLst>
        </pc:picChg>
        <pc:picChg chg="add mod">
          <ac:chgData name="Silvernale, Nettie (Contractor)" userId="a86c54bd-95f2-4f96-b594-112fbd80c4e6" providerId="ADAL" clId="{7FB57745-DBA7-4EEC-99BE-850FD1DDE293}" dt="2024-10-01T20:10:46.354" v="1802" actId="164"/>
          <ac:picMkLst>
            <pc:docMk/>
            <pc:sldMk cId="4249640908" sldId="1190"/>
            <ac:picMk id="15" creationId="{27EF931F-FD7E-99D2-8A48-B60C847BE3FE}"/>
          </ac:picMkLst>
        </pc:picChg>
        <pc:picChg chg="del mod topLvl">
          <ac:chgData name="Silvernale, Nettie (Contractor)" userId="a86c54bd-95f2-4f96-b594-112fbd80c4e6" providerId="ADAL" clId="{7FB57745-DBA7-4EEC-99BE-850FD1DDE293}" dt="2024-10-01T20:11:48.548" v="1814" actId="21"/>
          <ac:picMkLst>
            <pc:docMk/>
            <pc:sldMk cId="4249640908" sldId="1190"/>
            <ac:picMk id="19" creationId="{0971EE63-CF60-77D6-963A-A5386892B748}"/>
          </ac:picMkLst>
        </pc:picChg>
        <pc:picChg chg="add mod">
          <ac:chgData name="Silvernale, Nettie (Contractor)" userId="a86c54bd-95f2-4f96-b594-112fbd80c4e6" providerId="ADAL" clId="{7FB57745-DBA7-4EEC-99BE-850FD1DDE293}" dt="2024-10-07T21:49:16.380" v="2973" actId="164"/>
          <ac:picMkLst>
            <pc:docMk/>
            <pc:sldMk cId="4249640908" sldId="1190"/>
            <ac:picMk id="21" creationId="{7E7D91D9-79EF-1477-058D-EEF2D8D26D5E}"/>
          </ac:picMkLst>
        </pc:picChg>
        <pc:cxnChg chg="add mod">
          <ac:chgData name="Silvernale, Nettie (Contractor)" userId="a86c54bd-95f2-4f96-b594-112fbd80c4e6" providerId="ADAL" clId="{7FB57745-DBA7-4EEC-99BE-850FD1DDE293}" dt="2024-10-02T17:26:45.125" v="2472" actId="1076"/>
          <ac:cxnSpMkLst>
            <pc:docMk/>
            <pc:sldMk cId="4249640908" sldId="1190"/>
            <ac:cxnSpMk id="3" creationId="{A8CA5C35-5907-B097-9ABF-7951CF849AD0}"/>
          </ac:cxnSpMkLst>
        </pc:cxnChg>
      </pc:sldChg>
      <pc:sldChg chg="addSp delSp modSp del mod">
        <pc:chgData name="Silvernale, Nettie (Contractor)" userId="a86c54bd-95f2-4f96-b594-112fbd80c4e6" providerId="ADAL" clId="{7FB57745-DBA7-4EEC-99BE-850FD1DDE293}" dt="2024-10-02T15:38:31.613" v="2040" actId="2696"/>
        <pc:sldMkLst>
          <pc:docMk/>
          <pc:sldMk cId="2692718487" sldId="1191"/>
        </pc:sldMkLst>
        <pc:spChg chg="mod">
          <ac:chgData name="Silvernale, Nettie (Contractor)" userId="a86c54bd-95f2-4f96-b594-112fbd80c4e6" providerId="ADAL" clId="{7FB57745-DBA7-4EEC-99BE-850FD1DDE293}" dt="2024-10-02T15:36:07.468" v="2022" actId="403"/>
          <ac:spMkLst>
            <pc:docMk/>
            <pc:sldMk cId="2692718487" sldId="1191"/>
            <ac:spMk id="2" creationId="{4B02E433-1D84-6CC2-3D60-FBE0D51C2082}"/>
          </ac:spMkLst>
        </pc:spChg>
        <pc:spChg chg="add mod">
          <ac:chgData name="Silvernale, Nettie (Contractor)" userId="a86c54bd-95f2-4f96-b594-112fbd80c4e6" providerId="ADAL" clId="{7FB57745-DBA7-4EEC-99BE-850FD1DDE293}" dt="2024-10-02T15:19:52.871" v="1848" actId="164"/>
          <ac:spMkLst>
            <pc:docMk/>
            <pc:sldMk cId="2692718487" sldId="1191"/>
            <ac:spMk id="3" creationId="{5A69CF93-54C0-6197-B525-D39271A99D77}"/>
          </ac:spMkLst>
        </pc:spChg>
        <pc:spChg chg="mod">
          <ac:chgData name="Silvernale, Nettie (Contractor)" userId="a86c54bd-95f2-4f96-b594-112fbd80c4e6" providerId="ADAL" clId="{7FB57745-DBA7-4EEC-99BE-850FD1DDE293}" dt="2024-10-02T15:16:45.122" v="1829" actId="1076"/>
          <ac:spMkLst>
            <pc:docMk/>
            <pc:sldMk cId="2692718487" sldId="1191"/>
            <ac:spMk id="6" creationId="{25F844F7-B726-DA0D-83C0-65689AC613C6}"/>
          </ac:spMkLst>
        </pc:spChg>
        <pc:spChg chg="add mod">
          <ac:chgData name="Silvernale, Nettie (Contractor)" userId="a86c54bd-95f2-4f96-b594-112fbd80c4e6" providerId="ADAL" clId="{7FB57745-DBA7-4EEC-99BE-850FD1DDE293}" dt="2024-10-02T15:21:00.262" v="1859" actId="14100"/>
          <ac:spMkLst>
            <pc:docMk/>
            <pc:sldMk cId="2692718487" sldId="1191"/>
            <ac:spMk id="7" creationId="{6E975C56-2D70-575B-E1E8-A07B09517763}"/>
          </ac:spMkLst>
        </pc:spChg>
        <pc:spChg chg="add mod">
          <ac:chgData name="Silvernale, Nettie (Contractor)" userId="a86c54bd-95f2-4f96-b594-112fbd80c4e6" providerId="ADAL" clId="{7FB57745-DBA7-4EEC-99BE-850FD1DDE293}" dt="2024-10-02T15:19:52.871" v="1848" actId="164"/>
          <ac:spMkLst>
            <pc:docMk/>
            <pc:sldMk cId="2692718487" sldId="1191"/>
            <ac:spMk id="8" creationId="{A61674B2-DE95-2EE9-F04F-CC61584162CE}"/>
          </ac:spMkLst>
        </pc:spChg>
        <pc:spChg chg="add mod">
          <ac:chgData name="Silvernale, Nettie (Contractor)" userId="a86c54bd-95f2-4f96-b594-112fbd80c4e6" providerId="ADAL" clId="{7FB57745-DBA7-4EEC-99BE-850FD1DDE293}" dt="2024-10-02T15:20:57.021" v="1858" actId="14100"/>
          <ac:spMkLst>
            <pc:docMk/>
            <pc:sldMk cId="2692718487" sldId="1191"/>
            <ac:spMk id="9" creationId="{F59933F5-618D-4D2A-3CD1-B5B045EB5056}"/>
          </ac:spMkLst>
        </pc:spChg>
        <pc:spChg chg="add mod">
          <ac:chgData name="Silvernale, Nettie (Contractor)" userId="a86c54bd-95f2-4f96-b594-112fbd80c4e6" providerId="ADAL" clId="{7FB57745-DBA7-4EEC-99BE-850FD1DDE293}" dt="2024-10-02T15:27:13.703" v="1931" actId="164"/>
          <ac:spMkLst>
            <pc:docMk/>
            <pc:sldMk cId="2692718487" sldId="1191"/>
            <ac:spMk id="11" creationId="{BD85EBD9-F15D-F8CE-F5F0-D2F93D92B0A9}"/>
          </ac:spMkLst>
        </pc:spChg>
        <pc:spChg chg="add mod">
          <ac:chgData name="Silvernale, Nettie (Contractor)" userId="a86c54bd-95f2-4f96-b594-112fbd80c4e6" providerId="ADAL" clId="{7FB57745-DBA7-4EEC-99BE-850FD1DDE293}" dt="2024-10-02T15:27:13.703" v="1931" actId="164"/>
          <ac:spMkLst>
            <pc:docMk/>
            <pc:sldMk cId="2692718487" sldId="1191"/>
            <ac:spMk id="13" creationId="{9D1983DB-A760-179A-FD23-5C9AB9B78EF7}"/>
          </ac:spMkLst>
        </pc:spChg>
        <pc:spChg chg="del">
          <ac:chgData name="Silvernale, Nettie (Contractor)" userId="a86c54bd-95f2-4f96-b594-112fbd80c4e6" providerId="ADAL" clId="{7FB57745-DBA7-4EEC-99BE-850FD1DDE293}" dt="2024-10-02T15:23:35.978" v="1868" actId="478"/>
          <ac:spMkLst>
            <pc:docMk/>
            <pc:sldMk cId="2692718487" sldId="1191"/>
            <ac:spMk id="17" creationId="{4F2C2B73-50DB-EA4D-EC5A-D0190B6E03B6}"/>
          </ac:spMkLst>
        </pc:spChg>
        <pc:spChg chg="add mod">
          <ac:chgData name="Silvernale, Nettie (Contractor)" userId="a86c54bd-95f2-4f96-b594-112fbd80c4e6" providerId="ADAL" clId="{7FB57745-DBA7-4EEC-99BE-850FD1DDE293}" dt="2024-10-02T15:36:10.646" v="2023" actId="1076"/>
          <ac:spMkLst>
            <pc:docMk/>
            <pc:sldMk cId="2692718487" sldId="1191"/>
            <ac:spMk id="25" creationId="{7331AD5E-CA7B-67C5-477D-35CAB503AA89}"/>
          </ac:spMkLst>
        </pc:spChg>
        <pc:spChg chg="mod">
          <ac:chgData name="Silvernale, Nettie (Contractor)" userId="a86c54bd-95f2-4f96-b594-112fbd80c4e6" providerId="ADAL" clId="{7FB57745-DBA7-4EEC-99BE-850FD1DDE293}" dt="2024-10-02T15:30:41.172" v="1968" actId="1076"/>
          <ac:spMkLst>
            <pc:docMk/>
            <pc:sldMk cId="2692718487" sldId="1191"/>
            <ac:spMk id="26" creationId="{8E27D01F-77F9-D206-D6C4-A3096A049513}"/>
          </ac:spMkLst>
        </pc:spChg>
        <pc:spChg chg="add del mod">
          <ac:chgData name="Silvernale, Nettie (Contractor)" userId="a86c54bd-95f2-4f96-b594-112fbd80c4e6" providerId="ADAL" clId="{7FB57745-DBA7-4EEC-99BE-850FD1DDE293}" dt="2024-10-02T15:32:09.957" v="1987"/>
          <ac:spMkLst>
            <pc:docMk/>
            <pc:sldMk cId="2692718487" sldId="1191"/>
            <ac:spMk id="27" creationId="{D2355125-B92C-D415-7CDD-7F16213134CC}"/>
          </ac:spMkLst>
        </pc:spChg>
        <pc:spChg chg="del">
          <ac:chgData name="Silvernale, Nettie (Contractor)" userId="a86c54bd-95f2-4f96-b594-112fbd80c4e6" providerId="ADAL" clId="{7FB57745-DBA7-4EEC-99BE-850FD1DDE293}" dt="2024-10-02T15:17:53.294" v="1834" actId="478"/>
          <ac:spMkLst>
            <pc:docMk/>
            <pc:sldMk cId="2692718487" sldId="1191"/>
            <ac:spMk id="28" creationId="{FBF48735-804B-28D8-3022-EAF6297D4109}"/>
          </ac:spMkLst>
        </pc:spChg>
        <pc:spChg chg="del">
          <ac:chgData name="Silvernale, Nettie (Contractor)" userId="a86c54bd-95f2-4f96-b594-112fbd80c4e6" providerId="ADAL" clId="{7FB57745-DBA7-4EEC-99BE-850FD1DDE293}" dt="2024-10-02T15:17:42.206" v="1830" actId="478"/>
          <ac:spMkLst>
            <pc:docMk/>
            <pc:sldMk cId="2692718487" sldId="1191"/>
            <ac:spMk id="31" creationId="{A5A464B4-A294-CB07-B939-669B5EE3861C}"/>
          </ac:spMkLst>
        </pc:spChg>
        <pc:spChg chg="del">
          <ac:chgData name="Silvernale, Nettie (Contractor)" userId="a86c54bd-95f2-4f96-b594-112fbd80c4e6" providerId="ADAL" clId="{7FB57745-DBA7-4EEC-99BE-850FD1DDE293}" dt="2024-10-02T15:17:50.949" v="1833" actId="478"/>
          <ac:spMkLst>
            <pc:docMk/>
            <pc:sldMk cId="2692718487" sldId="1191"/>
            <ac:spMk id="33" creationId="{4D5950F9-2882-A172-A626-230A58789105}"/>
          </ac:spMkLst>
        </pc:spChg>
        <pc:spChg chg="add mod">
          <ac:chgData name="Silvernale, Nettie (Contractor)" userId="a86c54bd-95f2-4f96-b594-112fbd80c4e6" providerId="ADAL" clId="{7FB57745-DBA7-4EEC-99BE-850FD1DDE293}" dt="2024-10-02T15:32:43.449" v="1996" actId="164"/>
          <ac:spMkLst>
            <pc:docMk/>
            <pc:sldMk cId="2692718487" sldId="1191"/>
            <ac:spMk id="34" creationId="{6D183B77-A260-3E96-072F-FE05B4530D4B}"/>
          </ac:spMkLst>
        </pc:spChg>
        <pc:spChg chg="mod">
          <ac:chgData name="Silvernale, Nettie (Contractor)" userId="a86c54bd-95f2-4f96-b594-112fbd80c4e6" providerId="ADAL" clId="{7FB57745-DBA7-4EEC-99BE-850FD1DDE293}" dt="2024-10-02T15:30:56.431" v="1970" actId="1076"/>
          <ac:spMkLst>
            <pc:docMk/>
            <pc:sldMk cId="2692718487" sldId="1191"/>
            <ac:spMk id="35" creationId="{549156A9-7C6C-C0C1-EB7A-981AD2D6C11B}"/>
          </ac:spMkLst>
        </pc:spChg>
        <pc:grpChg chg="add mod">
          <ac:chgData name="Silvernale, Nettie (Contractor)" userId="a86c54bd-95f2-4f96-b594-112fbd80c4e6" providerId="ADAL" clId="{7FB57745-DBA7-4EEC-99BE-850FD1DDE293}" dt="2024-10-02T15:27:13.703" v="1931" actId="164"/>
          <ac:grpSpMkLst>
            <pc:docMk/>
            <pc:sldMk cId="2692718487" sldId="1191"/>
            <ac:grpSpMk id="10" creationId="{69DDFD92-2DC8-2E8C-3A23-2F7838BC20F6}"/>
          </ac:grpSpMkLst>
        </pc:grpChg>
        <pc:grpChg chg="mod">
          <ac:chgData name="Silvernale, Nettie (Contractor)" userId="a86c54bd-95f2-4f96-b594-112fbd80c4e6" providerId="ADAL" clId="{7FB57745-DBA7-4EEC-99BE-850FD1DDE293}" dt="2024-10-02T15:36:15.206" v="2024" actId="1076"/>
          <ac:grpSpMkLst>
            <pc:docMk/>
            <pc:sldMk cId="2692718487" sldId="1191"/>
            <ac:grpSpMk id="12" creationId="{99A3B573-AC72-839E-7C87-75018A806051}"/>
          </ac:grpSpMkLst>
        </pc:grpChg>
        <pc:grpChg chg="add mod">
          <ac:chgData name="Silvernale, Nettie (Contractor)" userId="a86c54bd-95f2-4f96-b594-112fbd80c4e6" providerId="ADAL" clId="{7FB57745-DBA7-4EEC-99BE-850FD1DDE293}" dt="2024-10-02T15:32:43.449" v="1996" actId="164"/>
          <ac:grpSpMkLst>
            <pc:docMk/>
            <pc:sldMk cId="2692718487" sldId="1191"/>
            <ac:grpSpMk id="18" creationId="{7E4C5E69-B098-1DEA-0179-711D4D32F2D1}"/>
          </ac:grpSpMkLst>
        </pc:grpChg>
        <pc:grpChg chg="del mod">
          <ac:chgData name="Silvernale, Nettie (Contractor)" userId="a86c54bd-95f2-4f96-b594-112fbd80c4e6" providerId="ADAL" clId="{7FB57745-DBA7-4EEC-99BE-850FD1DDE293}" dt="2024-10-02T15:31:53.603" v="1981" actId="478"/>
          <ac:grpSpMkLst>
            <pc:docMk/>
            <pc:sldMk cId="2692718487" sldId="1191"/>
            <ac:grpSpMk id="36" creationId="{24671A96-699E-C5E7-B993-8B8BBC673EC8}"/>
          </ac:grpSpMkLst>
        </pc:grpChg>
        <pc:grpChg chg="add mod">
          <ac:chgData name="Silvernale, Nettie (Contractor)" userId="a86c54bd-95f2-4f96-b594-112fbd80c4e6" providerId="ADAL" clId="{7FB57745-DBA7-4EEC-99BE-850FD1DDE293}" dt="2024-10-02T15:36:24" v="2026" actId="1076"/>
          <ac:grpSpMkLst>
            <pc:docMk/>
            <pc:sldMk cId="2692718487" sldId="1191"/>
            <ac:grpSpMk id="38" creationId="{1BA6E1C7-1EFA-86E8-6E5C-07B88297B428}"/>
          </ac:grpSpMkLst>
        </pc:grpChg>
        <pc:picChg chg="del">
          <ac:chgData name="Silvernale, Nettie (Contractor)" userId="a86c54bd-95f2-4f96-b594-112fbd80c4e6" providerId="ADAL" clId="{7FB57745-DBA7-4EEC-99BE-850FD1DDE293}" dt="2024-10-02T15:17:44.294" v="1831" actId="478"/>
          <ac:picMkLst>
            <pc:docMk/>
            <pc:sldMk cId="2692718487" sldId="1191"/>
            <ac:picMk id="30" creationId="{2349463B-593D-81FD-FCC6-C1D02619C054}"/>
          </ac:picMkLst>
        </pc:picChg>
        <pc:picChg chg="del">
          <ac:chgData name="Silvernale, Nettie (Contractor)" userId="a86c54bd-95f2-4f96-b594-112fbd80c4e6" providerId="ADAL" clId="{7FB57745-DBA7-4EEC-99BE-850FD1DDE293}" dt="2024-10-02T15:17:46.041" v="1832" actId="478"/>
          <ac:picMkLst>
            <pc:docMk/>
            <pc:sldMk cId="2692718487" sldId="1191"/>
            <ac:picMk id="32" creationId="{D8C68BB6-E724-B121-65E8-5DCC9FA1808B}"/>
          </ac:picMkLst>
        </pc:picChg>
        <pc:cxnChg chg="add del mod">
          <ac:chgData name="Silvernale, Nettie (Contractor)" userId="a86c54bd-95f2-4f96-b594-112fbd80c4e6" providerId="ADAL" clId="{7FB57745-DBA7-4EEC-99BE-850FD1DDE293}" dt="2024-10-02T15:30:44.632" v="1969" actId="478"/>
          <ac:cxnSpMkLst>
            <pc:docMk/>
            <pc:sldMk cId="2692718487" sldId="1191"/>
            <ac:cxnSpMk id="14" creationId="{2B746588-4B33-644C-99C4-77BCF901F1E8}"/>
          </ac:cxnSpMkLst>
        </pc:cxnChg>
        <pc:cxnChg chg="add del mod">
          <ac:chgData name="Silvernale, Nettie (Contractor)" userId="a86c54bd-95f2-4f96-b594-112fbd80c4e6" providerId="ADAL" clId="{7FB57745-DBA7-4EEC-99BE-850FD1DDE293}" dt="2024-10-02T15:30:35.227" v="1967" actId="478"/>
          <ac:cxnSpMkLst>
            <pc:docMk/>
            <pc:sldMk cId="2692718487" sldId="1191"/>
            <ac:cxnSpMk id="20" creationId="{EE05D44C-D836-D287-44B0-135008B186CD}"/>
          </ac:cxnSpMkLst>
        </pc:cxnChg>
        <pc:cxnChg chg="mod">
          <ac:chgData name="Silvernale, Nettie (Contractor)" userId="a86c54bd-95f2-4f96-b594-112fbd80c4e6" providerId="ADAL" clId="{7FB57745-DBA7-4EEC-99BE-850FD1DDE293}" dt="2024-10-02T15:35:04.914" v="2015" actId="1076"/>
          <ac:cxnSpMkLst>
            <pc:docMk/>
            <pc:sldMk cId="2692718487" sldId="1191"/>
            <ac:cxnSpMk id="37" creationId="{44872B23-17E9-42E4-B315-5386FAB8DF10}"/>
          </ac:cxnSpMkLst>
        </pc:cxnChg>
      </pc:sldChg>
      <pc:sldChg chg="addSp delSp modSp new mod">
        <pc:chgData name="Silvernale, Nettie (Contractor)" userId="a86c54bd-95f2-4f96-b594-112fbd80c4e6" providerId="ADAL" clId="{7FB57745-DBA7-4EEC-99BE-850FD1DDE293}" dt="2024-10-02T17:30:18.926" v="2497" actId="14100"/>
        <pc:sldMkLst>
          <pc:docMk/>
          <pc:sldMk cId="516411205" sldId="1192"/>
        </pc:sldMkLst>
        <pc:spChg chg="mod">
          <ac:chgData name="Silvernale, Nettie (Contractor)" userId="a86c54bd-95f2-4f96-b594-112fbd80c4e6" providerId="ADAL" clId="{7FB57745-DBA7-4EEC-99BE-850FD1DDE293}" dt="2024-10-02T17:30:15.702" v="2496" actId="120"/>
          <ac:spMkLst>
            <pc:docMk/>
            <pc:sldMk cId="516411205" sldId="1192"/>
            <ac:spMk id="2" creationId="{E0483AD9-B474-3DC4-5B9F-374D4433F887}"/>
          </ac:spMkLst>
        </pc:spChg>
        <pc:spChg chg="del">
          <ac:chgData name="Silvernale, Nettie (Contractor)" userId="a86c54bd-95f2-4f96-b594-112fbd80c4e6" providerId="ADAL" clId="{7FB57745-DBA7-4EEC-99BE-850FD1DDE293}" dt="2024-10-02T15:37:26.117" v="2033" actId="478"/>
          <ac:spMkLst>
            <pc:docMk/>
            <pc:sldMk cId="516411205" sldId="1192"/>
            <ac:spMk id="3" creationId="{9AC6C5BD-FB48-4B72-5087-A4F0C4F619A3}"/>
          </ac:spMkLst>
        </pc:spChg>
        <pc:spChg chg="add mod">
          <ac:chgData name="Silvernale, Nettie (Contractor)" userId="a86c54bd-95f2-4f96-b594-112fbd80c4e6" providerId="ADAL" clId="{7FB57745-DBA7-4EEC-99BE-850FD1DDE293}" dt="2024-10-02T17:30:18.926" v="2497" actId="14100"/>
          <ac:spMkLst>
            <pc:docMk/>
            <pc:sldMk cId="516411205" sldId="1192"/>
            <ac:spMk id="5" creationId="{EEDDF328-5D94-087E-B537-944FAD504386}"/>
          </ac:spMkLst>
        </pc:spChg>
        <pc:spChg chg="mod">
          <ac:chgData name="Silvernale, Nettie (Contractor)" userId="a86c54bd-95f2-4f96-b594-112fbd80c4e6" providerId="ADAL" clId="{7FB57745-DBA7-4EEC-99BE-850FD1DDE293}" dt="2024-10-02T15:37:47.791" v="2036"/>
          <ac:spMkLst>
            <pc:docMk/>
            <pc:sldMk cId="516411205" sldId="1192"/>
            <ac:spMk id="10" creationId="{74F746EE-F0F3-2C76-AE66-80DDB28A08B3}"/>
          </ac:spMkLst>
        </pc:spChg>
        <pc:spChg chg="mod">
          <ac:chgData name="Silvernale, Nettie (Contractor)" userId="a86c54bd-95f2-4f96-b594-112fbd80c4e6" providerId="ADAL" clId="{7FB57745-DBA7-4EEC-99BE-850FD1DDE293}" dt="2024-10-02T15:37:47.791" v="2036"/>
          <ac:spMkLst>
            <pc:docMk/>
            <pc:sldMk cId="516411205" sldId="1192"/>
            <ac:spMk id="12" creationId="{A4C4D6A7-626C-7135-F259-65ADE19F7F10}"/>
          </ac:spMkLst>
        </pc:spChg>
        <pc:spChg chg="mod">
          <ac:chgData name="Silvernale, Nettie (Contractor)" userId="a86c54bd-95f2-4f96-b594-112fbd80c4e6" providerId="ADAL" clId="{7FB57745-DBA7-4EEC-99BE-850FD1DDE293}" dt="2024-10-02T15:37:47.791" v="2036"/>
          <ac:spMkLst>
            <pc:docMk/>
            <pc:sldMk cId="516411205" sldId="1192"/>
            <ac:spMk id="13" creationId="{18457B17-45BF-64AB-6E25-AACC539BDD7A}"/>
          </ac:spMkLst>
        </pc:spChg>
        <pc:spChg chg="mod">
          <ac:chgData name="Silvernale, Nettie (Contractor)" userId="a86c54bd-95f2-4f96-b594-112fbd80c4e6" providerId="ADAL" clId="{7FB57745-DBA7-4EEC-99BE-850FD1DDE293}" dt="2024-10-02T15:37:47.791" v="2036"/>
          <ac:spMkLst>
            <pc:docMk/>
            <pc:sldMk cId="516411205" sldId="1192"/>
            <ac:spMk id="14" creationId="{EDBB32BD-DA9B-03AA-AAE1-222F6070E128}"/>
          </ac:spMkLst>
        </pc:spChg>
        <pc:spChg chg="mod">
          <ac:chgData name="Silvernale, Nettie (Contractor)" userId="a86c54bd-95f2-4f96-b594-112fbd80c4e6" providerId="ADAL" clId="{7FB57745-DBA7-4EEC-99BE-850FD1DDE293}" dt="2024-10-02T15:37:47.791" v="2036"/>
          <ac:spMkLst>
            <pc:docMk/>
            <pc:sldMk cId="516411205" sldId="1192"/>
            <ac:spMk id="15" creationId="{889C6F00-12F4-0BCE-F6A1-2EFCA107BB86}"/>
          </ac:spMkLst>
        </pc:spChg>
        <pc:spChg chg="mod">
          <ac:chgData name="Silvernale, Nettie (Contractor)" userId="a86c54bd-95f2-4f96-b594-112fbd80c4e6" providerId="ADAL" clId="{7FB57745-DBA7-4EEC-99BE-850FD1DDE293}" dt="2024-10-02T15:37:47.791" v="2036"/>
          <ac:spMkLst>
            <pc:docMk/>
            <pc:sldMk cId="516411205" sldId="1192"/>
            <ac:spMk id="16" creationId="{0FC3C06B-A96D-6612-9500-B283B0651EEC}"/>
          </ac:spMkLst>
        </pc:spChg>
        <pc:spChg chg="mod">
          <ac:chgData name="Silvernale, Nettie (Contractor)" userId="a86c54bd-95f2-4f96-b594-112fbd80c4e6" providerId="ADAL" clId="{7FB57745-DBA7-4EEC-99BE-850FD1DDE293}" dt="2024-10-02T15:37:47.791" v="2036"/>
          <ac:spMkLst>
            <pc:docMk/>
            <pc:sldMk cId="516411205" sldId="1192"/>
            <ac:spMk id="17" creationId="{0B31857A-681F-4005-F9F2-82622BD15415}"/>
          </ac:spMkLst>
        </pc:spChg>
        <pc:grpChg chg="add mod">
          <ac:chgData name="Silvernale, Nettie (Contractor)" userId="a86c54bd-95f2-4f96-b594-112fbd80c4e6" providerId="ADAL" clId="{7FB57745-DBA7-4EEC-99BE-850FD1DDE293}" dt="2024-10-02T15:38:24.469" v="2038" actId="1076"/>
          <ac:grpSpMkLst>
            <pc:docMk/>
            <pc:sldMk cId="516411205" sldId="1192"/>
            <ac:grpSpMk id="8" creationId="{AB5C4FC6-42DC-8BC5-7572-B3C74FE0C2DD}"/>
          </ac:grpSpMkLst>
        </pc:grpChg>
        <pc:grpChg chg="mod">
          <ac:chgData name="Silvernale, Nettie (Contractor)" userId="a86c54bd-95f2-4f96-b594-112fbd80c4e6" providerId="ADAL" clId="{7FB57745-DBA7-4EEC-99BE-850FD1DDE293}" dt="2024-10-02T15:37:47.791" v="2036"/>
          <ac:grpSpMkLst>
            <pc:docMk/>
            <pc:sldMk cId="516411205" sldId="1192"/>
            <ac:grpSpMk id="9" creationId="{5244EDC8-6C3A-B3E8-2BDD-488F3B8A231A}"/>
          </ac:grpSpMkLst>
        </pc:grpChg>
        <pc:grpChg chg="mod">
          <ac:chgData name="Silvernale, Nettie (Contractor)" userId="a86c54bd-95f2-4f96-b594-112fbd80c4e6" providerId="ADAL" clId="{7FB57745-DBA7-4EEC-99BE-850FD1DDE293}" dt="2024-10-02T15:37:47.791" v="2036"/>
          <ac:grpSpMkLst>
            <pc:docMk/>
            <pc:sldMk cId="516411205" sldId="1192"/>
            <ac:grpSpMk id="11" creationId="{70B0CDA8-0E31-1179-F4C5-A3B089A589AB}"/>
          </ac:grpSpMkLst>
        </pc:grpChg>
        <pc:picChg chg="add mod">
          <ac:chgData name="Silvernale, Nettie (Contractor)" userId="a86c54bd-95f2-4f96-b594-112fbd80c4e6" providerId="ADAL" clId="{7FB57745-DBA7-4EEC-99BE-850FD1DDE293}" dt="2024-10-02T15:38:27.473" v="2039" actId="1076"/>
          <ac:picMkLst>
            <pc:docMk/>
            <pc:sldMk cId="516411205" sldId="1192"/>
            <ac:picMk id="7" creationId="{1722E519-12D0-EABF-C3B6-0581FAC3DC68}"/>
          </ac:picMkLst>
        </pc:picChg>
        <pc:cxnChg chg="add mod">
          <ac:chgData name="Silvernale, Nettie (Contractor)" userId="a86c54bd-95f2-4f96-b594-112fbd80c4e6" providerId="ADAL" clId="{7FB57745-DBA7-4EEC-99BE-850FD1DDE293}" dt="2024-10-02T15:37:32.581" v="2034"/>
          <ac:cxnSpMkLst>
            <pc:docMk/>
            <pc:sldMk cId="516411205" sldId="1192"/>
            <ac:cxnSpMk id="6" creationId="{5052EE30-B051-9C73-0BDA-160993504BB6}"/>
          </ac:cxnSpMkLst>
        </pc:cxnChg>
      </pc:sldChg>
      <pc:sldChg chg="addSp delSp modSp new mod">
        <pc:chgData name="Silvernale, Nettie (Contractor)" userId="a86c54bd-95f2-4f96-b594-112fbd80c4e6" providerId="ADAL" clId="{7FB57745-DBA7-4EEC-99BE-850FD1DDE293}" dt="2024-10-02T17:32:54.118" v="2524" actId="1076"/>
        <pc:sldMkLst>
          <pc:docMk/>
          <pc:sldMk cId="3925103157" sldId="1193"/>
        </pc:sldMkLst>
        <pc:spChg chg="mod">
          <ac:chgData name="Silvernale, Nettie (Contractor)" userId="a86c54bd-95f2-4f96-b594-112fbd80c4e6" providerId="ADAL" clId="{7FB57745-DBA7-4EEC-99BE-850FD1DDE293}" dt="2024-10-02T17:26:13.098" v="2466" actId="1076"/>
          <ac:spMkLst>
            <pc:docMk/>
            <pc:sldMk cId="3925103157" sldId="1193"/>
            <ac:spMk id="2" creationId="{29B31B62-B73D-3EAB-77FD-874160BBD480}"/>
          </ac:spMkLst>
        </pc:spChg>
        <pc:spChg chg="del mod">
          <ac:chgData name="Silvernale, Nettie (Contractor)" userId="a86c54bd-95f2-4f96-b594-112fbd80c4e6" providerId="ADAL" clId="{7FB57745-DBA7-4EEC-99BE-850FD1DDE293}" dt="2024-10-02T15:41:02.179" v="2052" actId="478"/>
          <ac:spMkLst>
            <pc:docMk/>
            <pc:sldMk cId="3925103157" sldId="1193"/>
            <ac:spMk id="3" creationId="{14AED8FD-9DAB-C089-B4AD-E725208697E1}"/>
          </ac:spMkLst>
        </pc:spChg>
        <pc:spChg chg="add mod">
          <ac:chgData name="Silvernale, Nettie (Contractor)" userId="a86c54bd-95f2-4f96-b594-112fbd80c4e6" providerId="ADAL" clId="{7FB57745-DBA7-4EEC-99BE-850FD1DDE293}" dt="2024-10-02T17:26:07.902" v="2464" actId="164"/>
          <ac:spMkLst>
            <pc:docMk/>
            <pc:sldMk cId="3925103157" sldId="1193"/>
            <ac:spMk id="6" creationId="{2189CD06-C2AE-E440-9E52-C9C53B9BD3D7}"/>
          </ac:spMkLst>
        </pc:spChg>
        <pc:spChg chg="add del mod">
          <ac:chgData name="Silvernale, Nettie (Contractor)" userId="a86c54bd-95f2-4f96-b594-112fbd80c4e6" providerId="ADAL" clId="{7FB57745-DBA7-4EEC-99BE-850FD1DDE293}" dt="2024-10-02T15:41:04.397" v="2053" actId="478"/>
          <ac:spMkLst>
            <pc:docMk/>
            <pc:sldMk cId="3925103157" sldId="1193"/>
            <ac:spMk id="8" creationId="{3AE0B178-4611-36A2-2BDA-66ABEE0240C8}"/>
          </ac:spMkLst>
        </pc:spChg>
        <pc:spChg chg="add mod">
          <ac:chgData name="Silvernale, Nettie (Contractor)" userId="a86c54bd-95f2-4f96-b594-112fbd80c4e6" providerId="ADAL" clId="{7FB57745-DBA7-4EEC-99BE-850FD1DDE293}" dt="2024-10-02T17:26:07.902" v="2464" actId="164"/>
          <ac:spMkLst>
            <pc:docMk/>
            <pc:sldMk cId="3925103157" sldId="1193"/>
            <ac:spMk id="9" creationId="{A08A2963-9222-8C8C-333E-75DEE6640F8E}"/>
          </ac:spMkLst>
        </pc:spChg>
        <pc:spChg chg="add mod">
          <ac:chgData name="Silvernale, Nettie (Contractor)" userId="a86c54bd-95f2-4f96-b594-112fbd80c4e6" providerId="ADAL" clId="{7FB57745-DBA7-4EEC-99BE-850FD1DDE293}" dt="2024-10-02T17:01:17.232" v="2250" actId="1076"/>
          <ac:spMkLst>
            <pc:docMk/>
            <pc:sldMk cId="3925103157" sldId="1193"/>
            <ac:spMk id="12" creationId="{5C2D9BC8-49E5-ED44-3397-2FA197A08694}"/>
          </ac:spMkLst>
        </pc:spChg>
        <pc:spChg chg="add mod">
          <ac:chgData name="Silvernale, Nettie (Contractor)" userId="a86c54bd-95f2-4f96-b594-112fbd80c4e6" providerId="ADAL" clId="{7FB57745-DBA7-4EEC-99BE-850FD1DDE293}" dt="2024-10-02T17:30:28.486" v="2498" actId="207"/>
          <ac:spMkLst>
            <pc:docMk/>
            <pc:sldMk cId="3925103157" sldId="1193"/>
            <ac:spMk id="14" creationId="{CC60C35D-4AD7-6C1A-7F33-11CE558C3AD3}"/>
          </ac:spMkLst>
        </pc:spChg>
        <pc:spChg chg="add mod">
          <ac:chgData name="Silvernale, Nettie (Contractor)" userId="a86c54bd-95f2-4f96-b594-112fbd80c4e6" providerId="ADAL" clId="{7FB57745-DBA7-4EEC-99BE-850FD1DDE293}" dt="2024-10-02T17:31:51.019" v="2517" actId="1076"/>
          <ac:spMkLst>
            <pc:docMk/>
            <pc:sldMk cId="3925103157" sldId="1193"/>
            <ac:spMk id="16" creationId="{300D7D53-D0FB-546C-9247-BA58E690018A}"/>
          </ac:spMkLst>
        </pc:spChg>
        <pc:spChg chg="add mod ord">
          <ac:chgData name="Silvernale, Nettie (Contractor)" userId="a86c54bd-95f2-4f96-b594-112fbd80c4e6" providerId="ADAL" clId="{7FB57745-DBA7-4EEC-99BE-850FD1DDE293}" dt="2024-10-02T17:31:46.466" v="2516" actId="1076"/>
          <ac:spMkLst>
            <pc:docMk/>
            <pc:sldMk cId="3925103157" sldId="1193"/>
            <ac:spMk id="20" creationId="{168E614E-3C62-0CCB-EC98-8E51D6651211}"/>
          </ac:spMkLst>
        </pc:spChg>
        <pc:spChg chg="add mod">
          <ac:chgData name="Silvernale, Nettie (Contractor)" userId="a86c54bd-95f2-4f96-b594-112fbd80c4e6" providerId="ADAL" clId="{7FB57745-DBA7-4EEC-99BE-850FD1DDE293}" dt="2024-10-02T17:31:05.846" v="2506" actId="1076"/>
          <ac:spMkLst>
            <pc:docMk/>
            <pc:sldMk cId="3925103157" sldId="1193"/>
            <ac:spMk id="23" creationId="{636844B7-2830-E8D6-9136-53E31A04387C}"/>
          </ac:spMkLst>
        </pc:spChg>
        <pc:spChg chg="add mod">
          <ac:chgData name="Silvernale, Nettie (Contractor)" userId="a86c54bd-95f2-4f96-b594-112fbd80c4e6" providerId="ADAL" clId="{7FB57745-DBA7-4EEC-99BE-850FD1DDE293}" dt="2024-10-02T17:31:08.524" v="2507" actId="1076"/>
          <ac:spMkLst>
            <pc:docMk/>
            <pc:sldMk cId="3925103157" sldId="1193"/>
            <ac:spMk id="24" creationId="{CA3B8667-7E60-7CE1-79DF-684F92BA1ED8}"/>
          </ac:spMkLst>
        </pc:spChg>
        <pc:spChg chg="add mod">
          <ac:chgData name="Silvernale, Nettie (Contractor)" userId="a86c54bd-95f2-4f96-b594-112fbd80c4e6" providerId="ADAL" clId="{7FB57745-DBA7-4EEC-99BE-850FD1DDE293}" dt="2024-10-02T17:31:37.851" v="2515" actId="1076"/>
          <ac:spMkLst>
            <pc:docMk/>
            <pc:sldMk cId="3925103157" sldId="1193"/>
            <ac:spMk id="26" creationId="{70452DB6-8C0A-95F7-8F1B-B0E6247E8D9F}"/>
          </ac:spMkLst>
        </pc:spChg>
        <pc:spChg chg="add mod">
          <ac:chgData name="Silvernale, Nettie (Contractor)" userId="a86c54bd-95f2-4f96-b594-112fbd80c4e6" providerId="ADAL" clId="{7FB57745-DBA7-4EEC-99BE-850FD1DDE293}" dt="2024-10-02T17:31:35.354" v="2514" actId="1076"/>
          <ac:spMkLst>
            <pc:docMk/>
            <pc:sldMk cId="3925103157" sldId="1193"/>
            <ac:spMk id="27" creationId="{030661C4-9D9E-61DE-4D98-01E16B0AAC9F}"/>
          </ac:spMkLst>
        </pc:spChg>
        <pc:grpChg chg="add mod">
          <ac:chgData name="Silvernale, Nettie (Contractor)" userId="a86c54bd-95f2-4f96-b594-112fbd80c4e6" providerId="ADAL" clId="{7FB57745-DBA7-4EEC-99BE-850FD1DDE293}" dt="2024-10-02T17:31:27.126" v="2511" actId="1076"/>
          <ac:grpSpMkLst>
            <pc:docMk/>
            <pc:sldMk cId="3925103157" sldId="1193"/>
            <ac:grpSpMk id="36" creationId="{055EA993-67BA-1230-B95A-22A229D15BD1}"/>
          </ac:grpSpMkLst>
        </pc:grpChg>
        <pc:grpChg chg="add mod">
          <ac:chgData name="Silvernale, Nettie (Contractor)" userId="a86c54bd-95f2-4f96-b594-112fbd80c4e6" providerId="ADAL" clId="{7FB57745-DBA7-4EEC-99BE-850FD1DDE293}" dt="2024-10-02T17:26:10.004" v="2465" actId="1076"/>
          <ac:grpSpMkLst>
            <pc:docMk/>
            <pc:sldMk cId="3925103157" sldId="1193"/>
            <ac:grpSpMk id="38" creationId="{2B808879-4C1B-F2C6-1A37-EB46DD16F02E}"/>
          </ac:grpSpMkLst>
        </pc:grpChg>
        <pc:picChg chg="add mod">
          <ac:chgData name="Silvernale, Nettie (Contractor)" userId="a86c54bd-95f2-4f96-b594-112fbd80c4e6" providerId="ADAL" clId="{7FB57745-DBA7-4EEC-99BE-850FD1DDE293}" dt="2024-10-02T17:26:07.902" v="2464" actId="164"/>
          <ac:picMkLst>
            <pc:docMk/>
            <pc:sldMk cId="3925103157" sldId="1193"/>
            <ac:picMk id="5" creationId="{BE144855-9C3A-6B18-8460-BECA628B6772}"/>
          </ac:picMkLst>
        </pc:picChg>
        <pc:picChg chg="add del mod ord">
          <ac:chgData name="Silvernale, Nettie (Contractor)" userId="a86c54bd-95f2-4f96-b594-112fbd80c4e6" providerId="ADAL" clId="{7FB57745-DBA7-4EEC-99BE-850FD1DDE293}" dt="2024-10-02T15:46:58.860" v="2104" actId="478"/>
          <ac:picMkLst>
            <pc:docMk/>
            <pc:sldMk cId="3925103157" sldId="1193"/>
            <ac:picMk id="10" creationId="{750DEDC7-A201-CC54-4AF0-1A33645CF99C}"/>
          </ac:picMkLst>
        </pc:picChg>
        <pc:picChg chg="add del mod">
          <ac:chgData name="Silvernale, Nettie (Contractor)" userId="a86c54bd-95f2-4f96-b594-112fbd80c4e6" providerId="ADAL" clId="{7FB57745-DBA7-4EEC-99BE-850FD1DDE293}" dt="2024-10-02T15:49:19.271" v="2119" actId="478"/>
          <ac:picMkLst>
            <pc:docMk/>
            <pc:sldMk cId="3925103157" sldId="1193"/>
            <ac:picMk id="17" creationId="{94D65C58-446A-C5F2-BB1E-A6F68CEDB0EE}"/>
          </ac:picMkLst>
        </pc:picChg>
        <pc:picChg chg="add mod">
          <ac:chgData name="Silvernale, Nettie (Contractor)" userId="a86c54bd-95f2-4f96-b594-112fbd80c4e6" providerId="ADAL" clId="{7FB57745-DBA7-4EEC-99BE-850FD1DDE293}" dt="2024-10-02T17:31:23.017" v="2510" actId="1076"/>
          <ac:picMkLst>
            <pc:docMk/>
            <pc:sldMk cId="3925103157" sldId="1193"/>
            <ac:picMk id="18" creationId="{DEEC4FA0-C869-87CA-61B4-60F44BE287BA}"/>
          </ac:picMkLst>
        </pc:picChg>
        <pc:picChg chg="add del mod">
          <ac:chgData name="Silvernale, Nettie (Contractor)" userId="a86c54bd-95f2-4f96-b594-112fbd80c4e6" providerId="ADAL" clId="{7FB57745-DBA7-4EEC-99BE-850FD1DDE293}" dt="2024-10-02T15:47:02.415" v="2105" actId="478"/>
          <ac:picMkLst>
            <pc:docMk/>
            <pc:sldMk cId="3925103157" sldId="1193"/>
            <ac:picMk id="19" creationId="{7F74703B-A5FB-5FB1-E3B2-3460A9801594}"/>
          </ac:picMkLst>
        </pc:picChg>
        <pc:picChg chg="add mod">
          <ac:chgData name="Silvernale, Nettie (Contractor)" userId="a86c54bd-95f2-4f96-b594-112fbd80c4e6" providerId="ADAL" clId="{7FB57745-DBA7-4EEC-99BE-850FD1DDE293}" dt="2024-10-02T17:31:03.442" v="2505" actId="1076"/>
          <ac:picMkLst>
            <pc:docMk/>
            <pc:sldMk cId="3925103157" sldId="1193"/>
            <ac:picMk id="21" creationId="{E301EC26-113C-2FCD-F2AC-45702FAADD1C}"/>
          </ac:picMkLst>
        </pc:picChg>
        <pc:cxnChg chg="add mod">
          <ac:chgData name="Silvernale, Nettie (Contractor)" userId="a86c54bd-95f2-4f96-b594-112fbd80c4e6" providerId="ADAL" clId="{7FB57745-DBA7-4EEC-99BE-850FD1DDE293}" dt="2024-10-02T16:54:47.499" v="2197" actId="164"/>
          <ac:cxnSpMkLst>
            <pc:docMk/>
            <pc:sldMk cId="3925103157" sldId="1193"/>
            <ac:cxnSpMk id="22" creationId="{C7525A76-FCCE-08DA-1E59-3A5DCCDDDC69}"/>
          </ac:cxnSpMkLst>
        </pc:cxnChg>
        <pc:cxnChg chg="add mod">
          <ac:chgData name="Silvernale, Nettie (Contractor)" userId="a86c54bd-95f2-4f96-b594-112fbd80c4e6" providerId="ADAL" clId="{7FB57745-DBA7-4EEC-99BE-850FD1DDE293}" dt="2024-10-02T17:32:54.118" v="2524" actId="1076"/>
          <ac:cxnSpMkLst>
            <pc:docMk/>
            <pc:sldMk cId="3925103157" sldId="1193"/>
            <ac:cxnSpMk id="25" creationId="{ADEDA529-561D-8402-165B-D1D55ED3C14F}"/>
          </ac:cxnSpMkLst>
        </pc:cxnChg>
        <pc:cxnChg chg="add mod">
          <ac:chgData name="Silvernale, Nettie (Contractor)" userId="a86c54bd-95f2-4f96-b594-112fbd80c4e6" providerId="ADAL" clId="{7FB57745-DBA7-4EEC-99BE-850FD1DDE293}" dt="2024-10-02T17:32:49.241" v="2523" actId="1076"/>
          <ac:cxnSpMkLst>
            <pc:docMk/>
            <pc:sldMk cId="3925103157" sldId="1193"/>
            <ac:cxnSpMk id="28" creationId="{B34BDF96-F03D-981E-5BE4-87BD24257644}"/>
          </ac:cxnSpMkLst>
        </pc:cxnChg>
        <pc:cxnChg chg="add mod">
          <ac:chgData name="Silvernale, Nettie (Contractor)" userId="a86c54bd-95f2-4f96-b594-112fbd80c4e6" providerId="ADAL" clId="{7FB57745-DBA7-4EEC-99BE-850FD1DDE293}" dt="2024-10-02T17:01:20.522" v="2251" actId="1076"/>
          <ac:cxnSpMkLst>
            <pc:docMk/>
            <pc:sldMk cId="3925103157" sldId="1193"/>
            <ac:cxnSpMk id="37" creationId="{72C52C13-507B-78AD-DA4B-44F1E9883D93}"/>
          </ac:cxnSpMkLst>
        </pc:cxnChg>
      </pc:sldChg>
      <pc:sldChg chg="addSp delSp modSp new mod modCm">
        <pc:chgData name="Silvernale, Nettie (Contractor)" userId="a86c54bd-95f2-4f96-b594-112fbd80c4e6" providerId="ADAL" clId="{7FB57745-DBA7-4EEC-99BE-850FD1DDE293}" dt="2024-10-08T21:50:54.399" v="3507"/>
        <pc:sldMkLst>
          <pc:docMk/>
          <pc:sldMk cId="1809269823" sldId="1194"/>
        </pc:sldMkLst>
        <pc:spChg chg="mod">
          <ac:chgData name="Silvernale, Nettie (Contractor)" userId="a86c54bd-95f2-4f96-b594-112fbd80c4e6" providerId="ADAL" clId="{7FB57745-DBA7-4EEC-99BE-850FD1DDE293}" dt="2024-10-02T16:55:31.535" v="2202"/>
          <ac:spMkLst>
            <pc:docMk/>
            <pc:sldMk cId="1809269823" sldId="1194"/>
            <ac:spMk id="2" creationId="{1F5A14E7-D41F-6BA9-B8EF-741725FAD1A8}"/>
          </ac:spMkLst>
        </pc:spChg>
        <pc:spChg chg="del mod">
          <ac:chgData name="Silvernale, Nettie (Contractor)" userId="a86c54bd-95f2-4f96-b594-112fbd80c4e6" providerId="ADAL" clId="{7FB57745-DBA7-4EEC-99BE-850FD1DDE293}" dt="2024-10-02T16:55:40.897" v="2204" actId="21"/>
          <ac:spMkLst>
            <pc:docMk/>
            <pc:sldMk cId="1809269823" sldId="1194"/>
            <ac:spMk id="3" creationId="{325798CC-8E64-E93F-8F70-67C99BB4A1E5}"/>
          </ac:spMkLst>
        </pc:spChg>
        <pc:spChg chg="add mod">
          <ac:chgData name="Silvernale, Nettie (Contractor)" userId="a86c54bd-95f2-4f96-b594-112fbd80c4e6" providerId="ADAL" clId="{7FB57745-DBA7-4EEC-99BE-850FD1DDE293}" dt="2024-10-08T18:23:15.892" v="3163" actId="164"/>
          <ac:spMkLst>
            <pc:docMk/>
            <pc:sldMk cId="1809269823" sldId="1194"/>
            <ac:spMk id="3" creationId="{36C08FA3-FEAD-F7C3-9C9E-FB4344AA0562}"/>
          </ac:spMkLst>
        </pc:spChg>
        <pc:spChg chg="add mod">
          <ac:chgData name="Silvernale, Nettie (Contractor)" userId="a86c54bd-95f2-4f96-b594-112fbd80c4e6" providerId="ADAL" clId="{7FB57745-DBA7-4EEC-99BE-850FD1DDE293}" dt="2024-10-08T18:23:15.892" v="3163" actId="164"/>
          <ac:spMkLst>
            <pc:docMk/>
            <pc:sldMk cId="1809269823" sldId="1194"/>
            <ac:spMk id="5" creationId="{024D2D7C-38D1-CFE9-F0AC-0EEF31AC5479}"/>
          </ac:spMkLst>
        </pc:spChg>
        <pc:spChg chg="mod">
          <ac:chgData name="Silvernale, Nettie (Contractor)" userId="a86c54bd-95f2-4f96-b594-112fbd80c4e6" providerId="ADAL" clId="{7FB57745-DBA7-4EEC-99BE-850FD1DDE293}" dt="2024-10-07T21:52:03.235" v="3020" actId="20577"/>
          <ac:spMkLst>
            <pc:docMk/>
            <pc:sldMk cId="1809269823" sldId="1194"/>
            <ac:spMk id="5" creationId="{313F4990-2889-FD50-1701-69A73D029F0F}"/>
          </ac:spMkLst>
        </pc:spChg>
        <pc:spChg chg="add del mod">
          <ac:chgData name="Silvernale, Nettie (Contractor)" userId="a86c54bd-95f2-4f96-b594-112fbd80c4e6" providerId="ADAL" clId="{7FB57745-DBA7-4EEC-99BE-850FD1DDE293}" dt="2024-10-02T16:55:42.864" v="2205" actId="478"/>
          <ac:spMkLst>
            <pc:docMk/>
            <pc:sldMk cId="1809269823" sldId="1194"/>
            <ac:spMk id="6" creationId="{711C5221-19FA-1F96-B81A-5978F85EE347}"/>
          </ac:spMkLst>
        </pc:spChg>
        <pc:spChg chg="add mod">
          <ac:chgData name="Silvernale, Nettie (Contractor)" userId="a86c54bd-95f2-4f96-b594-112fbd80c4e6" providerId="ADAL" clId="{7FB57745-DBA7-4EEC-99BE-850FD1DDE293}" dt="2024-10-08T18:23:15.892" v="3163" actId="164"/>
          <ac:spMkLst>
            <pc:docMk/>
            <pc:sldMk cId="1809269823" sldId="1194"/>
            <ac:spMk id="6" creationId="{F9F79178-884E-AAE4-8717-B97AB084B254}"/>
          </ac:spMkLst>
        </pc:spChg>
        <pc:spChg chg="add mod">
          <ac:chgData name="Silvernale, Nettie (Contractor)" userId="a86c54bd-95f2-4f96-b594-112fbd80c4e6" providerId="ADAL" clId="{7FB57745-DBA7-4EEC-99BE-850FD1DDE293}" dt="2024-10-02T16:55:44.566" v="2206"/>
          <ac:spMkLst>
            <pc:docMk/>
            <pc:sldMk cId="1809269823" sldId="1194"/>
            <ac:spMk id="7" creationId="{325798CC-8E64-E93F-8F70-67C99BB4A1E5}"/>
          </ac:spMkLst>
        </pc:spChg>
        <pc:spChg chg="add mod">
          <ac:chgData name="Silvernale, Nettie (Contractor)" userId="a86c54bd-95f2-4f96-b594-112fbd80c4e6" providerId="ADAL" clId="{7FB57745-DBA7-4EEC-99BE-850FD1DDE293}" dt="2024-10-08T18:23:15.892" v="3163" actId="164"/>
          <ac:spMkLst>
            <pc:docMk/>
            <pc:sldMk cId="1809269823" sldId="1194"/>
            <ac:spMk id="7" creationId="{FD69816D-F2C9-FA90-09F5-E719F3EB4E29}"/>
          </ac:spMkLst>
        </pc:spChg>
        <pc:spChg chg="add mod">
          <ac:chgData name="Silvernale, Nettie (Contractor)" userId="a86c54bd-95f2-4f96-b594-112fbd80c4e6" providerId="ADAL" clId="{7FB57745-DBA7-4EEC-99BE-850FD1DDE293}" dt="2024-10-08T18:32:44.499" v="3334" actId="1076"/>
          <ac:spMkLst>
            <pc:docMk/>
            <pc:sldMk cId="1809269823" sldId="1194"/>
            <ac:spMk id="9" creationId="{BF53A49A-E99A-0A55-F9AE-0AD48E1560F3}"/>
          </ac:spMkLst>
        </pc:spChg>
        <pc:spChg chg="add del mod topLvl">
          <ac:chgData name="Silvernale, Nettie (Contractor)" userId="a86c54bd-95f2-4f96-b594-112fbd80c4e6" providerId="ADAL" clId="{7FB57745-DBA7-4EEC-99BE-850FD1DDE293}" dt="2024-10-07T22:06:00.673" v="3049" actId="478"/>
          <ac:spMkLst>
            <pc:docMk/>
            <pc:sldMk cId="1809269823" sldId="1194"/>
            <ac:spMk id="10" creationId="{084F4123-4A7A-6D07-B302-D6B6308A351B}"/>
          </ac:spMkLst>
        </pc:spChg>
        <pc:spChg chg="add mod">
          <ac:chgData name="Silvernale, Nettie (Contractor)" userId="a86c54bd-95f2-4f96-b594-112fbd80c4e6" providerId="ADAL" clId="{7FB57745-DBA7-4EEC-99BE-850FD1DDE293}" dt="2024-10-08T18:29:19.935" v="3331" actId="164"/>
          <ac:spMkLst>
            <pc:docMk/>
            <pc:sldMk cId="1809269823" sldId="1194"/>
            <ac:spMk id="10" creationId="{547AE3FD-C3A6-69BB-7D6A-80A2B278448B}"/>
          </ac:spMkLst>
        </pc:spChg>
        <pc:spChg chg="add mod">
          <ac:chgData name="Silvernale, Nettie (Contractor)" userId="a86c54bd-95f2-4f96-b594-112fbd80c4e6" providerId="ADAL" clId="{7FB57745-DBA7-4EEC-99BE-850FD1DDE293}" dt="2024-10-08T18:32:46.194" v="3335" actId="1076"/>
          <ac:spMkLst>
            <pc:docMk/>
            <pc:sldMk cId="1809269823" sldId="1194"/>
            <ac:spMk id="11" creationId="{99FDF4A2-01AE-1847-3262-5CC277C13A71}"/>
          </ac:spMkLst>
        </pc:spChg>
        <pc:spChg chg="add mod">
          <ac:chgData name="Silvernale, Nettie (Contractor)" userId="a86c54bd-95f2-4f96-b594-112fbd80c4e6" providerId="ADAL" clId="{7FB57745-DBA7-4EEC-99BE-850FD1DDE293}" dt="2024-10-08T18:29:19.935" v="3331" actId="164"/>
          <ac:spMkLst>
            <pc:docMk/>
            <pc:sldMk cId="1809269823" sldId="1194"/>
            <ac:spMk id="13" creationId="{1C97397E-1446-B13D-CF2D-8C6523878CAE}"/>
          </ac:spMkLst>
        </pc:spChg>
        <pc:spChg chg="del mod topLvl">
          <ac:chgData name="Silvernale, Nettie (Contractor)" userId="a86c54bd-95f2-4f96-b594-112fbd80c4e6" providerId="ADAL" clId="{7FB57745-DBA7-4EEC-99BE-850FD1DDE293}" dt="2024-10-07T22:06:08.290" v="3053" actId="478"/>
          <ac:spMkLst>
            <pc:docMk/>
            <pc:sldMk cId="1809269823" sldId="1194"/>
            <ac:spMk id="14" creationId="{B1A30632-6543-A6C6-3E2E-274C853C9AB5}"/>
          </ac:spMkLst>
        </pc:spChg>
        <pc:spChg chg="add mod">
          <ac:chgData name="Silvernale, Nettie (Contractor)" userId="a86c54bd-95f2-4f96-b594-112fbd80c4e6" providerId="ADAL" clId="{7FB57745-DBA7-4EEC-99BE-850FD1DDE293}" dt="2024-10-08T18:29:19.935" v="3331" actId="164"/>
          <ac:spMkLst>
            <pc:docMk/>
            <pc:sldMk cId="1809269823" sldId="1194"/>
            <ac:spMk id="16" creationId="{5013661B-2631-DD38-8117-4977BEDDD664}"/>
          </ac:spMkLst>
        </pc:spChg>
        <pc:spChg chg="add del mod topLvl">
          <ac:chgData name="Silvernale, Nettie (Contractor)" userId="a86c54bd-95f2-4f96-b594-112fbd80c4e6" providerId="ADAL" clId="{7FB57745-DBA7-4EEC-99BE-850FD1DDE293}" dt="2024-10-07T22:06:02.336" v="3050" actId="478"/>
          <ac:spMkLst>
            <pc:docMk/>
            <pc:sldMk cId="1809269823" sldId="1194"/>
            <ac:spMk id="16" creationId="{663BDD8D-EB98-B095-2D2C-92CE3700DBBE}"/>
          </ac:spMkLst>
        </pc:spChg>
        <pc:spChg chg="add mod">
          <ac:chgData name="Silvernale, Nettie (Contractor)" userId="a86c54bd-95f2-4f96-b594-112fbd80c4e6" providerId="ADAL" clId="{7FB57745-DBA7-4EEC-99BE-850FD1DDE293}" dt="2024-10-08T18:29:19.935" v="3331" actId="164"/>
          <ac:spMkLst>
            <pc:docMk/>
            <pc:sldMk cId="1809269823" sldId="1194"/>
            <ac:spMk id="17" creationId="{51032055-9E4F-AB50-BB81-E3D4F7E8D7C6}"/>
          </ac:spMkLst>
        </pc:spChg>
        <pc:spChg chg="add mod">
          <ac:chgData name="Silvernale, Nettie (Contractor)" userId="a86c54bd-95f2-4f96-b594-112fbd80c4e6" providerId="ADAL" clId="{7FB57745-DBA7-4EEC-99BE-850FD1DDE293}" dt="2024-10-08T18:29:19.935" v="3331" actId="164"/>
          <ac:spMkLst>
            <pc:docMk/>
            <pc:sldMk cId="1809269823" sldId="1194"/>
            <ac:spMk id="18" creationId="{FEADC495-A383-ED80-021A-EC7572B7DEB0}"/>
          </ac:spMkLst>
        </pc:spChg>
        <pc:spChg chg="add mod">
          <ac:chgData name="Silvernale, Nettie (Contractor)" userId="a86c54bd-95f2-4f96-b594-112fbd80c4e6" providerId="ADAL" clId="{7FB57745-DBA7-4EEC-99BE-850FD1DDE293}" dt="2024-10-08T18:29:19.935" v="3331" actId="164"/>
          <ac:spMkLst>
            <pc:docMk/>
            <pc:sldMk cId="1809269823" sldId="1194"/>
            <ac:spMk id="19" creationId="{242A0631-BF06-0B37-6909-CC5A881125F3}"/>
          </ac:spMkLst>
        </pc:spChg>
        <pc:spChg chg="add mod">
          <ac:chgData name="Silvernale, Nettie (Contractor)" userId="a86c54bd-95f2-4f96-b594-112fbd80c4e6" providerId="ADAL" clId="{7FB57745-DBA7-4EEC-99BE-850FD1DDE293}" dt="2024-10-08T18:29:19.935" v="3331" actId="164"/>
          <ac:spMkLst>
            <pc:docMk/>
            <pc:sldMk cId="1809269823" sldId="1194"/>
            <ac:spMk id="20" creationId="{F94F57D7-FC47-DEE5-247E-F34F0E34326C}"/>
          </ac:spMkLst>
        </pc:spChg>
        <pc:spChg chg="add mod">
          <ac:chgData name="Silvernale, Nettie (Contractor)" userId="a86c54bd-95f2-4f96-b594-112fbd80c4e6" providerId="ADAL" clId="{7FB57745-DBA7-4EEC-99BE-850FD1DDE293}" dt="2024-10-08T18:29:19.935" v="3331" actId="164"/>
          <ac:spMkLst>
            <pc:docMk/>
            <pc:sldMk cId="1809269823" sldId="1194"/>
            <ac:spMk id="21" creationId="{E3F85984-8037-78C1-2E67-8D50FD57DBB8}"/>
          </ac:spMkLst>
        </pc:spChg>
        <pc:spChg chg="mod">
          <ac:chgData name="Silvernale, Nettie (Contractor)" userId="a86c54bd-95f2-4f96-b594-112fbd80c4e6" providerId="ADAL" clId="{7FB57745-DBA7-4EEC-99BE-850FD1DDE293}" dt="2024-10-07T22:06:35.771" v="3057" actId="20577"/>
          <ac:spMkLst>
            <pc:docMk/>
            <pc:sldMk cId="1809269823" sldId="1194"/>
            <ac:spMk id="23" creationId="{35447E54-6692-EA39-2E8D-C2888FDDA072}"/>
          </ac:spMkLst>
        </pc:spChg>
        <pc:spChg chg="mod">
          <ac:chgData name="Silvernale, Nettie (Contractor)" userId="a86c54bd-95f2-4f96-b594-112fbd80c4e6" providerId="ADAL" clId="{7FB57745-DBA7-4EEC-99BE-850FD1DDE293}" dt="2024-10-08T21:49:26.586" v="3505" actId="207"/>
          <ac:spMkLst>
            <pc:docMk/>
            <pc:sldMk cId="1809269823" sldId="1194"/>
            <ac:spMk id="23" creationId="{5DE81000-23D5-DD46-A28D-DAB15244EB63}"/>
          </ac:spMkLst>
        </pc:spChg>
        <pc:spChg chg="mod">
          <ac:chgData name="Silvernale, Nettie (Contractor)" userId="a86c54bd-95f2-4f96-b594-112fbd80c4e6" providerId="ADAL" clId="{7FB57745-DBA7-4EEC-99BE-850FD1DDE293}" dt="2024-10-07T22:06:59.549" v="3073" actId="20577"/>
          <ac:spMkLst>
            <pc:docMk/>
            <pc:sldMk cId="1809269823" sldId="1194"/>
            <ac:spMk id="25" creationId="{25738A1D-3AF2-0FA5-3571-C7D5EE559220}"/>
          </ac:spMkLst>
        </pc:spChg>
        <pc:spChg chg="mod">
          <ac:chgData name="Silvernale, Nettie (Contractor)" userId="a86c54bd-95f2-4f96-b594-112fbd80c4e6" providerId="ADAL" clId="{7FB57745-DBA7-4EEC-99BE-850FD1DDE293}" dt="2024-10-07T22:07:03.309" v="3074" actId="122"/>
          <ac:spMkLst>
            <pc:docMk/>
            <pc:sldMk cId="1809269823" sldId="1194"/>
            <ac:spMk id="26" creationId="{26FEEF27-D942-704D-B7FD-17D8AB21B78B}"/>
          </ac:spMkLst>
        </pc:spChg>
        <pc:spChg chg="add mod">
          <ac:chgData name="Silvernale, Nettie (Contractor)" userId="a86c54bd-95f2-4f96-b594-112fbd80c4e6" providerId="ADAL" clId="{7FB57745-DBA7-4EEC-99BE-850FD1DDE293}" dt="2024-10-08T21:47:49.806" v="3435" actId="164"/>
          <ac:spMkLst>
            <pc:docMk/>
            <pc:sldMk cId="1809269823" sldId="1194"/>
            <ac:spMk id="26" creationId="{9098E2A2-B85B-94CA-82F3-F55F3FFAF8D9}"/>
          </ac:spMkLst>
        </pc:spChg>
        <pc:spChg chg="mod">
          <ac:chgData name="Silvernale, Nettie (Contractor)" userId="a86c54bd-95f2-4f96-b594-112fbd80c4e6" providerId="ADAL" clId="{7FB57745-DBA7-4EEC-99BE-850FD1DDE293}" dt="2024-10-07T22:06:29.057" v="3055"/>
          <ac:spMkLst>
            <pc:docMk/>
            <pc:sldMk cId="1809269823" sldId="1194"/>
            <ac:spMk id="27" creationId="{9486148F-952A-9ADE-71AF-4E04BC99F2B3}"/>
          </ac:spMkLst>
        </pc:spChg>
        <pc:spChg chg="mod">
          <ac:chgData name="Silvernale, Nettie (Contractor)" userId="a86c54bd-95f2-4f96-b594-112fbd80c4e6" providerId="ADAL" clId="{7FB57745-DBA7-4EEC-99BE-850FD1DDE293}" dt="2024-10-08T21:49:49.675" v="3506" actId="1076"/>
          <ac:spMkLst>
            <pc:docMk/>
            <pc:sldMk cId="1809269823" sldId="1194"/>
            <ac:spMk id="28" creationId="{ADE08FB7-BB41-822D-2B19-434150310301}"/>
          </ac:spMkLst>
        </pc:spChg>
        <pc:spChg chg="mod">
          <ac:chgData name="Silvernale, Nettie (Contractor)" userId="a86c54bd-95f2-4f96-b594-112fbd80c4e6" providerId="ADAL" clId="{7FB57745-DBA7-4EEC-99BE-850FD1DDE293}" dt="2024-10-07T22:06:29.057" v="3055"/>
          <ac:spMkLst>
            <pc:docMk/>
            <pc:sldMk cId="1809269823" sldId="1194"/>
            <ac:spMk id="28" creationId="{B17CF32A-FA0D-3E6F-B53F-4D9FFB3FFA3B}"/>
          </ac:spMkLst>
        </pc:spChg>
        <pc:spChg chg="mod">
          <ac:chgData name="Silvernale, Nettie (Contractor)" userId="a86c54bd-95f2-4f96-b594-112fbd80c4e6" providerId="ADAL" clId="{7FB57745-DBA7-4EEC-99BE-850FD1DDE293}" dt="2024-10-07T22:06:29.057" v="3055"/>
          <ac:spMkLst>
            <pc:docMk/>
            <pc:sldMk cId="1809269823" sldId="1194"/>
            <ac:spMk id="29" creationId="{86288683-38C9-6192-9835-F12804443219}"/>
          </ac:spMkLst>
        </pc:spChg>
        <pc:spChg chg="add mod">
          <ac:chgData name="Silvernale, Nettie (Contractor)" userId="a86c54bd-95f2-4f96-b594-112fbd80c4e6" providerId="ADAL" clId="{7FB57745-DBA7-4EEC-99BE-850FD1DDE293}" dt="2024-10-08T21:47:53.011" v="3436" actId="164"/>
          <ac:spMkLst>
            <pc:docMk/>
            <pc:sldMk cId="1809269823" sldId="1194"/>
            <ac:spMk id="30" creationId="{10028E54-02C9-B7B2-2DC9-67B08DE293A5}"/>
          </ac:spMkLst>
        </pc:spChg>
        <pc:spChg chg="mod">
          <ac:chgData name="Silvernale, Nettie (Contractor)" userId="a86c54bd-95f2-4f96-b594-112fbd80c4e6" providerId="ADAL" clId="{7FB57745-DBA7-4EEC-99BE-850FD1DDE293}" dt="2024-10-07T22:06:29.057" v="3055"/>
          <ac:spMkLst>
            <pc:docMk/>
            <pc:sldMk cId="1809269823" sldId="1194"/>
            <ac:spMk id="30" creationId="{BC0BAB3B-92A2-0BC0-4ED5-2D46C5B2C660}"/>
          </ac:spMkLst>
        </pc:spChg>
        <pc:spChg chg="add del mod">
          <ac:chgData name="Silvernale, Nettie (Contractor)" userId="a86c54bd-95f2-4f96-b594-112fbd80c4e6" providerId="ADAL" clId="{7FB57745-DBA7-4EEC-99BE-850FD1DDE293}" dt="2024-10-07T22:39:28.025" v="3144" actId="21"/>
          <ac:spMkLst>
            <pc:docMk/>
            <pc:sldMk cId="1809269823" sldId="1194"/>
            <ac:spMk id="31" creationId="{3A3FE840-4533-4D4B-B81B-E86B4391F608}"/>
          </ac:spMkLst>
        </pc:spChg>
        <pc:spChg chg="add del mod">
          <ac:chgData name="Silvernale, Nettie (Contractor)" userId="a86c54bd-95f2-4f96-b594-112fbd80c4e6" providerId="ADAL" clId="{7FB57745-DBA7-4EEC-99BE-850FD1DDE293}" dt="2024-10-07T22:39:34.114" v="3145" actId="21"/>
          <ac:spMkLst>
            <pc:docMk/>
            <pc:sldMk cId="1809269823" sldId="1194"/>
            <ac:spMk id="32" creationId="{DB78E005-BCEB-33E2-BFC1-522489BA0BE6}"/>
          </ac:spMkLst>
        </pc:spChg>
        <pc:spChg chg="add mod">
          <ac:chgData name="Silvernale, Nettie (Contractor)" userId="a86c54bd-95f2-4f96-b594-112fbd80c4e6" providerId="ADAL" clId="{7FB57745-DBA7-4EEC-99BE-850FD1DDE293}" dt="2024-10-07T22:19:29.286" v="3126" actId="1076"/>
          <ac:spMkLst>
            <pc:docMk/>
            <pc:sldMk cId="1809269823" sldId="1194"/>
            <ac:spMk id="34" creationId="{3DDA44A1-B7F4-AB29-4094-64BE5D5B37B0}"/>
          </ac:spMkLst>
        </pc:spChg>
        <pc:spChg chg="add mod">
          <ac:chgData name="Silvernale, Nettie (Contractor)" userId="a86c54bd-95f2-4f96-b594-112fbd80c4e6" providerId="ADAL" clId="{7FB57745-DBA7-4EEC-99BE-850FD1DDE293}" dt="2024-10-07T22:19:22.389" v="3124" actId="122"/>
          <ac:spMkLst>
            <pc:docMk/>
            <pc:sldMk cId="1809269823" sldId="1194"/>
            <ac:spMk id="35" creationId="{732CBF5A-9FCD-7D20-2B5E-43F89075F015}"/>
          </ac:spMkLst>
        </pc:spChg>
        <pc:spChg chg="add mod">
          <ac:chgData name="Silvernale, Nettie (Contractor)" userId="a86c54bd-95f2-4f96-b594-112fbd80c4e6" providerId="ADAL" clId="{7FB57745-DBA7-4EEC-99BE-850FD1DDE293}" dt="2024-10-07T22:19:56.229" v="3135" actId="1076"/>
          <ac:spMkLst>
            <pc:docMk/>
            <pc:sldMk cId="1809269823" sldId="1194"/>
            <ac:spMk id="36" creationId="{66DB7CAA-7076-658F-F5E6-92515FEBB225}"/>
          </ac:spMkLst>
        </pc:spChg>
        <pc:spChg chg="add mod">
          <ac:chgData name="Silvernale, Nettie (Contractor)" userId="a86c54bd-95f2-4f96-b594-112fbd80c4e6" providerId="ADAL" clId="{7FB57745-DBA7-4EEC-99BE-850FD1DDE293}" dt="2024-10-07T22:20:16.994" v="3142" actId="1076"/>
          <ac:spMkLst>
            <pc:docMk/>
            <pc:sldMk cId="1809269823" sldId="1194"/>
            <ac:spMk id="37" creationId="{B7F7E567-0E2B-3E48-FC4D-9D9C6A870F37}"/>
          </ac:spMkLst>
        </pc:spChg>
        <pc:grpChg chg="add del mod topLvl">
          <ac:chgData name="Silvernale, Nettie (Contractor)" userId="a86c54bd-95f2-4f96-b594-112fbd80c4e6" providerId="ADAL" clId="{7FB57745-DBA7-4EEC-99BE-850FD1DDE293}" dt="2024-10-07T22:06:06.436" v="3052" actId="478"/>
          <ac:grpSpMkLst>
            <pc:docMk/>
            <pc:sldMk cId="1809269823" sldId="1194"/>
            <ac:grpSpMk id="3" creationId="{2D094F72-B38E-B4D4-FAB0-5EE8316DD6F0}"/>
          </ac:grpSpMkLst>
        </pc:grpChg>
        <pc:grpChg chg="add del mod">
          <ac:chgData name="Silvernale, Nettie (Contractor)" userId="a86c54bd-95f2-4f96-b594-112fbd80c4e6" providerId="ADAL" clId="{7FB57745-DBA7-4EEC-99BE-850FD1DDE293}" dt="2024-10-07T21:53:51.868" v="3046" actId="21"/>
          <ac:grpSpMkLst>
            <pc:docMk/>
            <pc:sldMk cId="1809269823" sldId="1194"/>
            <ac:grpSpMk id="13" creationId="{60E8B563-556E-81C2-F3DB-32BA56555CB4}"/>
          </ac:grpSpMkLst>
        </pc:grpChg>
        <pc:grpChg chg="add mod">
          <ac:chgData name="Silvernale, Nettie (Contractor)" userId="a86c54bd-95f2-4f96-b594-112fbd80c4e6" providerId="ADAL" clId="{7FB57745-DBA7-4EEC-99BE-850FD1DDE293}" dt="2024-10-08T21:47:49.806" v="3435" actId="164"/>
          <ac:grpSpMkLst>
            <pc:docMk/>
            <pc:sldMk cId="1809269823" sldId="1194"/>
            <ac:grpSpMk id="14" creationId="{5548E06D-0B14-F1A1-7ADC-A8EED0892BD4}"/>
          </ac:grpSpMkLst>
        </pc:grpChg>
        <pc:grpChg chg="add mod">
          <ac:chgData name="Silvernale, Nettie (Contractor)" userId="a86c54bd-95f2-4f96-b594-112fbd80c4e6" providerId="ADAL" clId="{7FB57745-DBA7-4EEC-99BE-850FD1DDE293}" dt="2024-10-08T18:29:19.935" v="3331" actId="164"/>
          <ac:grpSpMkLst>
            <pc:docMk/>
            <pc:sldMk cId="1809269823" sldId="1194"/>
            <ac:grpSpMk id="15" creationId="{DD99C3D8-DDE0-0399-9A4E-26A67F904266}"/>
          </ac:grpSpMkLst>
        </pc:grpChg>
        <pc:grpChg chg="add del mod">
          <ac:chgData name="Silvernale, Nettie (Contractor)" userId="a86c54bd-95f2-4f96-b594-112fbd80c4e6" providerId="ADAL" clId="{7FB57745-DBA7-4EEC-99BE-850FD1DDE293}" dt="2024-10-07T22:06:00.673" v="3049" actId="478"/>
          <ac:grpSpMkLst>
            <pc:docMk/>
            <pc:sldMk cId="1809269823" sldId="1194"/>
            <ac:grpSpMk id="17" creationId="{CD8D7455-D3DA-E647-B695-A55716907FC7}"/>
          </ac:grpSpMkLst>
        </pc:grpChg>
        <pc:grpChg chg="add del mod">
          <ac:chgData name="Silvernale, Nettie (Contractor)" userId="a86c54bd-95f2-4f96-b594-112fbd80c4e6" providerId="ADAL" clId="{7FB57745-DBA7-4EEC-99BE-850FD1DDE293}" dt="2024-10-07T22:06:02.336" v="3050" actId="478"/>
          <ac:grpSpMkLst>
            <pc:docMk/>
            <pc:sldMk cId="1809269823" sldId="1194"/>
            <ac:grpSpMk id="18" creationId="{D09EF478-A2C7-DAD9-DB2D-E4D4CACD90F6}"/>
          </ac:grpSpMkLst>
        </pc:grpChg>
        <pc:grpChg chg="add del mod">
          <ac:chgData name="Silvernale, Nettie (Contractor)" userId="a86c54bd-95f2-4f96-b594-112fbd80c4e6" providerId="ADAL" clId="{7FB57745-DBA7-4EEC-99BE-850FD1DDE293}" dt="2024-10-07T22:39:24.816" v="3143" actId="21"/>
          <ac:grpSpMkLst>
            <pc:docMk/>
            <pc:sldMk cId="1809269823" sldId="1194"/>
            <ac:grpSpMk id="21" creationId="{A8920BAB-97C6-DA25-7B6C-94DB768D8172}"/>
          </ac:grpSpMkLst>
        </pc:grpChg>
        <pc:grpChg chg="add del mod">
          <ac:chgData name="Silvernale, Nettie (Contractor)" userId="a86c54bd-95f2-4f96-b594-112fbd80c4e6" providerId="ADAL" clId="{7FB57745-DBA7-4EEC-99BE-850FD1DDE293}" dt="2024-10-08T21:43:28.268" v="3336" actId="478"/>
          <ac:grpSpMkLst>
            <pc:docMk/>
            <pc:sldMk cId="1809269823" sldId="1194"/>
            <ac:grpSpMk id="22" creationId="{4E857BEF-415D-0664-F15F-7DDC4A3963BD}"/>
          </ac:grpSpMkLst>
        </pc:grpChg>
        <pc:grpChg chg="mod">
          <ac:chgData name="Silvernale, Nettie (Contractor)" userId="a86c54bd-95f2-4f96-b594-112fbd80c4e6" providerId="ADAL" clId="{7FB57745-DBA7-4EEC-99BE-850FD1DDE293}" dt="2024-10-07T22:06:29.057" v="3055"/>
          <ac:grpSpMkLst>
            <pc:docMk/>
            <pc:sldMk cId="1809269823" sldId="1194"/>
            <ac:grpSpMk id="22" creationId="{9BAE77C4-0BB2-19DA-EC8D-20EE77126078}"/>
          </ac:grpSpMkLst>
        </pc:grpChg>
        <pc:grpChg chg="mod">
          <ac:chgData name="Silvernale, Nettie (Contractor)" userId="a86c54bd-95f2-4f96-b594-112fbd80c4e6" providerId="ADAL" clId="{7FB57745-DBA7-4EEC-99BE-850FD1DDE293}" dt="2024-10-07T22:06:29.057" v="3055"/>
          <ac:grpSpMkLst>
            <pc:docMk/>
            <pc:sldMk cId="1809269823" sldId="1194"/>
            <ac:grpSpMk id="24" creationId="{6665F488-8C93-6BFD-6831-4958B69E92F3}"/>
          </ac:grpSpMkLst>
        </pc:grpChg>
        <pc:grpChg chg="add mod">
          <ac:chgData name="Silvernale, Nettie (Contractor)" userId="a86c54bd-95f2-4f96-b594-112fbd80c4e6" providerId="ADAL" clId="{7FB57745-DBA7-4EEC-99BE-850FD1DDE293}" dt="2024-10-08T21:47:53.011" v="3436" actId="164"/>
          <ac:grpSpMkLst>
            <pc:docMk/>
            <pc:sldMk cId="1809269823" sldId="1194"/>
            <ac:grpSpMk id="27" creationId="{C97051A0-5FE5-CAB7-AD87-F262BEB964B5}"/>
          </ac:grpSpMkLst>
        </pc:grpChg>
        <pc:grpChg chg="add mod">
          <ac:chgData name="Silvernale, Nettie (Contractor)" userId="a86c54bd-95f2-4f96-b594-112fbd80c4e6" providerId="ADAL" clId="{7FB57745-DBA7-4EEC-99BE-850FD1DDE293}" dt="2024-10-08T21:48:14.882" v="3441" actId="1076"/>
          <ac:grpSpMkLst>
            <pc:docMk/>
            <pc:sldMk cId="1809269823" sldId="1194"/>
            <ac:grpSpMk id="31" creationId="{9B6FD127-49A9-6730-C7A5-AD132097142E}"/>
          </ac:grpSpMkLst>
        </pc:grpChg>
        <pc:grpChg chg="add mod">
          <ac:chgData name="Silvernale, Nettie (Contractor)" userId="a86c54bd-95f2-4f96-b594-112fbd80c4e6" providerId="ADAL" clId="{7FB57745-DBA7-4EEC-99BE-850FD1DDE293}" dt="2024-10-08T21:48:09.992" v="3440" actId="1076"/>
          <ac:grpSpMkLst>
            <pc:docMk/>
            <pc:sldMk cId="1809269823" sldId="1194"/>
            <ac:grpSpMk id="32" creationId="{68FD3089-0F29-6F3A-A297-5F7A8384C83D}"/>
          </ac:grpSpMkLst>
        </pc:grpChg>
        <pc:picChg chg="mod">
          <ac:chgData name="Silvernale, Nettie (Contractor)" userId="a86c54bd-95f2-4f96-b594-112fbd80c4e6" providerId="ADAL" clId="{7FB57745-DBA7-4EEC-99BE-850FD1DDE293}" dt="2024-10-07T21:50:07.045" v="2986" actId="1076"/>
          <ac:picMkLst>
            <pc:docMk/>
            <pc:sldMk cId="1809269823" sldId="1194"/>
            <ac:picMk id="6" creationId="{A78E064C-A8B1-25D5-151B-059A4E27CFEC}"/>
          </ac:picMkLst>
        </pc:picChg>
        <pc:picChg chg="add mod">
          <ac:chgData name="Silvernale, Nettie (Contractor)" userId="a86c54bd-95f2-4f96-b594-112fbd80c4e6" providerId="ADAL" clId="{7FB57745-DBA7-4EEC-99BE-850FD1DDE293}" dt="2024-10-08T18:22:58.982" v="3162" actId="1076"/>
          <ac:picMkLst>
            <pc:docMk/>
            <pc:sldMk cId="1809269823" sldId="1194"/>
            <ac:picMk id="8" creationId="{5A7976C9-F261-D014-7E3E-5DD57D69805F}"/>
          </ac:picMkLst>
        </pc:picChg>
        <pc:picChg chg="del mod">
          <ac:chgData name="Silvernale, Nettie (Contractor)" userId="a86c54bd-95f2-4f96-b594-112fbd80c4e6" providerId="ADAL" clId="{7FB57745-DBA7-4EEC-99BE-850FD1DDE293}" dt="2024-10-07T21:53:51.868" v="3046" actId="21"/>
          <ac:picMkLst>
            <pc:docMk/>
            <pc:sldMk cId="1809269823" sldId="1194"/>
            <ac:picMk id="15" creationId="{5F3121A1-A6EE-AF8A-8A52-5654DD9D89D4}"/>
          </ac:picMkLst>
        </pc:picChg>
        <pc:picChg chg="add del mod">
          <ac:chgData name="Silvernale, Nettie (Contractor)" userId="a86c54bd-95f2-4f96-b594-112fbd80c4e6" providerId="ADAL" clId="{7FB57745-DBA7-4EEC-99BE-850FD1DDE293}" dt="2024-10-07T22:06:03.882" v="3051" actId="478"/>
          <ac:picMkLst>
            <pc:docMk/>
            <pc:sldMk cId="1809269823" sldId="1194"/>
            <ac:picMk id="19" creationId="{7E650707-F17B-19E1-3077-D76DAACE6871}"/>
          </ac:picMkLst>
        </pc:picChg>
        <pc:picChg chg="add">
          <ac:chgData name="Silvernale, Nettie (Contractor)" userId="a86c54bd-95f2-4f96-b594-112fbd80c4e6" providerId="ADAL" clId="{7FB57745-DBA7-4EEC-99BE-850FD1DDE293}" dt="2024-10-07T22:06:25.512" v="3054"/>
          <ac:picMkLst>
            <pc:docMk/>
            <pc:sldMk cId="1809269823" sldId="1194"/>
            <ac:picMk id="20" creationId="{5D69DBDA-41D5-11AF-8793-D9460E73F93A}"/>
          </ac:picMkLst>
        </pc:picChg>
        <pc:picChg chg="mod">
          <ac:chgData name="Silvernale, Nettie (Contractor)" userId="a86c54bd-95f2-4f96-b594-112fbd80c4e6" providerId="ADAL" clId="{7FB57745-DBA7-4EEC-99BE-850FD1DDE293}" dt="2024-10-08T21:43:38.063" v="3337"/>
          <ac:picMkLst>
            <pc:docMk/>
            <pc:sldMk cId="1809269823" sldId="1194"/>
            <ac:picMk id="24" creationId="{0825B3F6-E77F-4FD7-AEEE-A9D3588EC1B4}"/>
          </ac:picMkLst>
        </pc:picChg>
        <pc:picChg chg="mod">
          <ac:chgData name="Silvernale, Nettie (Contractor)" userId="a86c54bd-95f2-4f96-b594-112fbd80c4e6" providerId="ADAL" clId="{7FB57745-DBA7-4EEC-99BE-850FD1DDE293}" dt="2024-10-08T21:47:19.164" v="3426" actId="1076"/>
          <ac:picMkLst>
            <pc:docMk/>
            <pc:sldMk cId="1809269823" sldId="1194"/>
            <ac:picMk id="29" creationId="{14770665-588B-0F9B-1ECF-96A4AE96AB18}"/>
          </ac:picMkLst>
        </pc:picChg>
        <pc:cxnChg chg="add mod">
          <ac:chgData name="Silvernale, Nettie (Contractor)" userId="a86c54bd-95f2-4f96-b594-112fbd80c4e6" providerId="ADAL" clId="{7FB57745-DBA7-4EEC-99BE-850FD1DDE293}" dt="2024-10-08T18:22:53.598" v="3161" actId="14100"/>
          <ac:cxnSpMkLst>
            <pc:docMk/>
            <pc:sldMk cId="1809269823" sldId="1194"/>
            <ac:cxnSpMk id="12" creationId="{681868BE-AACB-5E90-77AA-2D3205528445}"/>
          </ac:cxnSpMkLst>
        </pc:cxnChg>
        <pc:extLst>
          <p:ext xmlns:p="http://schemas.openxmlformats.org/presentationml/2006/main" uri="{D6D511B9-2390-475A-947B-AFAB55BFBCF1}">
            <pc226:cmChg xmlns:pc226="http://schemas.microsoft.com/office/powerpoint/2022/06/main/command" chg="">
              <pc226:chgData name="Silvernale, Nettie (Contractor)" userId="a86c54bd-95f2-4f96-b594-112fbd80c4e6" providerId="ADAL" clId="{7FB57745-DBA7-4EEC-99BE-850FD1DDE293}" dt="2024-10-08T21:50:54.399" v="3507"/>
              <pc2:cmMkLst xmlns:pc2="http://schemas.microsoft.com/office/powerpoint/2019/9/main/command">
                <pc:docMk/>
                <pc:sldMk cId="1809269823" sldId="1194"/>
                <pc2:cmMk id="{E76EAFE6-551E-4712-A5C3-17C0E06657CB}"/>
              </pc2:cmMkLst>
              <pc226:cmRplyChg chg="add">
                <pc226:chgData name="Silvernale, Nettie (Contractor)" userId="a86c54bd-95f2-4f96-b594-112fbd80c4e6" providerId="ADAL" clId="{7FB57745-DBA7-4EEC-99BE-850FD1DDE293}" dt="2024-10-08T21:50:54.399" v="3507"/>
                <pc2:cmRplyMkLst xmlns:pc2="http://schemas.microsoft.com/office/powerpoint/2019/9/main/command">
                  <pc:docMk/>
                  <pc:sldMk cId="1809269823" sldId="1194"/>
                  <pc2:cmMk id="{E76EAFE6-551E-4712-A5C3-17C0E06657CB}"/>
                  <pc2:cmRplyMk id="{6EC1C44A-8304-48D2-BBA4-3BE8E19E50D0}"/>
                </pc2:cmRplyMkLst>
              </pc226:cmRplyChg>
              <pc226:cmRplyChg chg="add">
                <pc226:chgData name="Silvernale, Nettie (Contractor)" userId="a86c54bd-95f2-4f96-b594-112fbd80c4e6" providerId="ADAL" clId="{7FB57745-DBA7-4EEC-99BE-850FD1DDE293}" dt="2024-10-08T18:32:40.818" v="3333"/>
                <pc2:cmRplyMkLst xmlns:pc2="http://schemas.microsoft.com/office/powerpoint/2019/9/main/command">
                  <pc:docMk/>
                  <pc:sldMk cId="1809269823" sldId="1194"/>
                  <pc2:cmMk id="{E76EAFE6-551E-4712-A5C3-17C0E06657CB}"/>
                  <pc2:cmRplyMk id="{5A6061F2-B0D9-49AF-967A-2B3EA1A10AB3}"/>
                </pc2:cmRplyMkLst>
              </pc226:cmRplyChg>
            </pc226:cmChg>
          </p:ext>
        </pc:extLst>
      </pc:sldChg>
      <pc:sldChg chg="addSp delSp modSp new mod">
        <pc:chgData name="Silvernale, Nettie (Contractor)" userId="a86c54bd-95f2-4f96-b594-112fbd80c4e6" providerId="ADAL" clId="{7FB57745-DBA7-4EEC-99BE-850FD1DDE293}" dt="2024-10-02T17:32:30.525" v="2522" actId="207"/>
        <pc:sldMkLst>
          <pc:docMk/>
          <pc:sldMk cId="1143397841" sldId="1195"/>
        </pc:sldMkLst>
        <pc:spChg chg="mod">
          <ac:chgData name="Silvernale, Nettie (Contractor)" userId="a86c54bd-95f2-4f96-b594-112fbd80c4e6" providerId="ADAL" clId="{7FB57745-DBA7-4EEC-99BE-850FD1DDE293}" dt="2024-10-02T17:05:41.206" v="2258"/>
          <ac:spMkLst>
            <pc:docMk/>
            <pc:sldMk cId="1143397841" sldId="1195"/>
            <ac:spMk id="2" creationId="{B90D1FE8-CF66-1394-2AEB-7A81E467FCD7}"/>
          </ac:spMkLst>
        </pc:spChg>
        <pc:spChg chg="del">
          <ac:chgData name="Silvernale, Nettie (Contractor)" userId="a86c54bd-95f2-4f96-b594-112fbd80c4e6" providerId="ADAL" clId="{7FB57745-DBA7-4EEC-99BE-850FD1DDE293}" dt="2024-10-02T17:06:11.493" v="2259" actId="478"/>
          <ac:spMkLst>
            <pc:docMk/>
            <pc:sldMk cId="1143397841" sldId="1195"/>
            <ac:spMk id="3" creationId="{C4364789-C84E-6A49-63F6-28616A3DA309}"/>
          </ac:spMkLst>
        </pc:spChg>
        <pc:spChg chg="add mod">
          <ac:chgData name="Silvernale, Nettie (Contractor)" userId="a86c54bd-95f2-4f96-b594-112fbd80c4e6" providerId="ADAL" clId="{7FB57745-DBA7-4EEC-99BE-850FD1DDE293}" dt="2024-10-02T17:32:30.525" v="2522" actId="207"/>
          <ac:spMkLst>
            <pc:docMk/>
            <pc:sldMk cId="1143397841" sldId="1195"/>
            <ac:spMk id="6" creationId="{AC0D9D1F-7D67-0CE6-AED3-2E366FD2A982}"/>
          </ac:spMkLst>
        </pc:spChg>
        <pc:spChg chg="add mod">
          <ac:chgData name="Silvernale, Nettie (Contractor)" userId="a86c54bd-95f2-4f96-b594-112fbd80c4e6" providerId="ADAL" clId="{7FB57745-DBA7-4EEC-99BE-850FD1DDE293}" dt="2024-10-02T17:20:42.946" v="2433" actId="164"/>
          <ac:spMkLst>
            <pc:docMk/>
            <pc:sldMk cId="1143397841" sldId="1195"/>
            <ac:spMk id="8" creationId="{06F6AF13-6E8F-057B-C0C8-95A8436FC76C}"/>
          </ac:spMkLst>
        </pc:spChg>
        <pc:spChg chg="add mod">
          <ac:chgData name="Silvernale, Nettie (Contractor)" userId="a86c54bd-95f2-4f96-b594-112fbd80c4e6" providerId="ADAL" clId="{7FB57745-DBA7-4EEC-99BE-850FD1DDE293}" dt="2024-10-02T17:20:36.767" v="2432" actId="164"/>
          <ac:spMkLst>
            <pc:docMk/>
            <pc:sldMk cId="1143397841" sldId="1195"/>
            <ac:spMk id="10" creationId="{0A342970-D1C1-C16F-B8A1-FE93B4774512}"/>
          </ac:spMkLst>
        </pc:spChg>
        <pc:spChg chg="add mod">
          <ac:chgData name="Silvernale, Nettie (Contractor)" userId="a86c54bd-95f2-4f96-b594-112fbd80c4e6" providerId="ADAL" clId="{7FB57745-DBA7-4EEC-99BE-850FD1DDE293}" dt="2024-10-02T17:23:36.595" v="2447" actId="164"/>
          <ac:spMkLst>
            <pc:docMk/>
            <pc:sldMk cId="1143397841" sldId="1195"/>
            <ac:spMk id="12" creationId="{2676FE30-0E16-FBAC-43BD-0E9D662659F5}"/>
          </ac:spMkLst>
        </pc:spChg>
        <pc:spChg chg="add del mod">
          <ac:chgData name="Silvernale, Nettie (Contractor)" userId="a86c54bd-95f2-4f96-b594-112fbd80c4e6" providerId="ADAL" clId="{7FB57745-DBA7-4EEC-99BE-850FD1DDE293}" dt="2024-10-02T17:09:17.134" v="2283" actId="478"/>
          <ac:spMkLst>
            <pc:docMk/>
            <pc:sldMk cId="1143397841" sldId="1195"/>
            <ac:spMk id="14" creationId="{B030670B-5A8A-6C2A-C27C-0FE5AA2BD627}"/>
          </ac:spMkLst>
        </pc:spChg>
        <pc:spChg chg="add mod">
          <ac:chgData name="Silvernale, Nettie (Contractor)" userId="a86c54bd-95f2-4f96-b594-112fbd80c4e6" providerId="ADAL" clId="{7FB57745-DBA7-4EEC-99BE-850FD1DDE293}" dt="2024-10-02T17:25:33.717" v="2461" actId="1076"/>
          <ac:spMkLst>
            <pc:docMk/>
            <pc:sldMk cId="1143397841" sldId="1195"/>
            <ac:spMk id="18" creationId="{D53FAB54-3F91-15F7-6A5C-F72B6F27869E}"/>
          </ac:spMkLst>
        </pc:spChg>
        <pc:spChg chg="add mod">
          <ac:chgData name="Silvernale, Nettie (Contractor)" userId="a86c54bd-95f2-4f96-b594-112fbd80c4e6" providerId="ADAL" clId="{7FB57745-DBA7-4EEC-99BE-850FD1DDE293}" dt="2024-10-02T17:20:36.767" v="2432" actId="164"/>
          <ac:spMkLst>
            <pc:docMk/>
            <pc:sldMk cId="1143397841" sldId="1195"/>
            <ac:spMk id="24" creationId="{ED19E5EA-CCEB-07A9-30BA-E7849A6644CC}"/>
          </ac:spMkLst>
        </pc:spChg>
        <pc:grpChg chg="add mod">
          <ac:chgData name="Silvernale, Nettie (Contractor)" userId="a86c54bd-95f2-4f96-b594-112fbd80c4e6" providerId="ADAL" clId="{7FB57745-DBA7-4EEC-99BE-850FD1DDE293}" dt="2024-10-02T17:25:40.361" v="2462" actId="1076"/>
          <ac:grpSpMkLst>
            <pc:docMk/>
            <pc:sldMk cId="1143397841" sldId="1195"/>
            <ac:grpSpMk id="30" creationId="{97CC7AB9-8144-F8FA-A234-F10B188EC1DA}"/>
          </ac:grpSpMkLst>
        </pc:grpChg>
        <pc:grpChg chg="add mod">
          <ac:chgData name="Silvernale, Nettie (Contractor)" userId="a86c54bd-95f2-4f96-b594-112fbd80c4e6" providerId="ADAL" clId="{7FB57745-DBA7-4EEC-99BE-850FD1DDE293}" dt="2024-10-02T17:20:42.946" v="2433" actId="164"/>
          <ac:grpSpMkLst>
            <pc:docMk/>
            <pc:sldMk cId="1143397841" sldId="1195"/>
            <ac:grpSpMk id="31" creationId="{F59FF269-933C-D114-6547-07E38CB34B00}"/>
          </ac:grpSpMkLst>
        </pc:grpChg>
        <pc:grpChg chg="add mod">
          <ac:chgData name="Silvernale, Nettie (Contractor)" userId="a86c54bd-95f2-4f96-b594-112fbd80c4e6" providerId="ADAL" clId="{7FB57745-DBA7-4EEC-99BE-850FD1DDE293}" dt="2024-10-02T17:23:36.595" v="2447" actId="164"/>
          <ac:grpSpMkLst>
            <pc:docMk/>
            <pc:sldMk cId="1143397841" sldId="1195"/>
            <ac:grpSpMk id="36" creationId="{9F7CAA53-F9BE-B539-387D-93B812DB4433}"/>
          </ac:grpSpMkLst>
        </pc:grpChg>
        <pc:picChg chg="add mod">
          <ac:chgData name="Silvernale, Nettie (Contractor)" userId="a86c54bd-95f2-4f96-b594-112fbd80c4e6" providerId="ADAL" clId="{7FB57745-DBA7-4EEC-99BE-850FD1DDE293}" dt="2024-10-02T17:20:42.946" v="2433" actId="164"/>
          <ac:picMkLst>
            <pc:docMk/>
            <pc:sldMk cId="1143397841" sldId="1195"/>
            <ac:picMk id="16" creationId="{535A57B2-056D-822B-645E-25C2823E3A48}"/>
          </ac:picMkLst>
        </pc:picChg>
        <pc:picChg chg="add mod ord">
          <ac:chgData name="Silvernale, Nettie (Contractor)" userId="a86c54bd-95f2-4f96-b594-112fbd80c4e6" providerId="ADAL" clId="{7FB57745-DBA7-4EEC-99BE-850FD1DDE293}" dt="2024-10-02T17:16:10.913" v="2376" actId="1076"/>
          <ac:picMkLst>
            <pc:docMk/>
            <pc:sldMk cId="1143397841" sldId="1195"/>
            <ac:picMk id="22" creationId="{B12C73A7-235D-25F0-7DC1-B9C0E16A22CD}"/>
          </ac:picMkLst>
        </pc:picChg>
        <pc:picChg chg="add del mod">
          <ac:chgData name="Silvernale, Nettie (Contractor)" userId="a86c54bd-95f2-4f96-b594-112fbd80c4e6" providerId="ADAL" clId="{7FB57745-DBA7-4EEC-99BE-850FD1DDE293}" dt="2024-10-02T17:18:48.555" v="2403" actId="478"/>
          <ac:picMkLst>
            <pc:docMk/>
            <pc:sldMk cId="1143397841" sldId="1195"/>
            <ac:picMk id="26" creationId="{C88A3C14-6C89-C80C-1E6B-D6FB06EFCC19}"/>
          </ac:picMkLst>
        </pc:picChg>
        <pc:picChg chg="add mod">
          <ac:chgData name="Silvernale, Nettie (Contractor)" userId="a86c54bd-95f2-4f96-b594-112fbd80c4e6" providerId="ADAL" clId="{7FB57745-DBA7-4EEC-99BE-850FD1DDE293}" dt="2024-10-02T17:20:36.767" v="2432" actId="164"/>
          <ac:picMkLst>
            <pc:docMk/>
            <pc:sldMk cId="1143397841" sldId="1195"/>
            <ac:picMk id="28" creationId="{28BB0021-C2DF-C748-A039-FB3BA6FD06D8}"/>
          </ac:picMkLst>
        </pc:picChg>
        <pc:picChg chg="add mod">
          <ac:chgData name="Silvernale, Nettie (Contractor)" userId="a86c54bd-95f2-4f96-b594-112fbd80c4e6" providerId="ADAL" clId="{7FB57745-DBA7-4EEC-99BE-850FD1DDE293}" dt="2024-10-02T17:23:36.595" v="2447" actId="164"/>
          <ac:picMkLst>
            <pc:docMk/>
            <pc:sldMk cId="1143397841" sldId="1195"/>
            <ac:picMk id="33" creationId="{2F976804-998A-7001-66AE-754A1BA22B8E}"/>
          </ac:picMkLst>
        </pc:picChg>
        <pc:picChg chg="add del mod">
          <ac:chgData name="Silvernale, Nettie (Contractor)" userId="a86c54bd-95f2-4f96-b594-112fbd80c4e6" providerId="ADAL" clId="{7FB57745-DBA7-4EEC-99BE-850FD1DDE293}" dt="2024-10-02T17:23:05.648" v="2441" actId="478"/>
          <ac:picMkLst>
            <pc:docMk/>
            <pc:sldMk cId="1143397841" sldId="1195"/>
            <ac:picMk id="35" creationId="{67015E88-F2F8-1EE5-25DA-9B864429A40D}"/>
          </ac:picMkLst>
        </pc:picChg>
        <pc:cxnChg chg="add mod">
          <ac:chgData name="Silvernale, Nettie (Contractor)" userId="a86c54bd-95f2-4f96-b594-112fbd80c4e6" providerId="ADAL" clId="{7FB57745-DBA7-4EEC-99BE-850FD1DDE293}" dt="2024-10-02T17:15:27.146" v="2365" actId="1076"/>
          <ac:cxnSpMkLst>
            <pc:docMk/>
            <pc:sldMk cId="1143397841" sldId="1195"/>
            <ac:cxnSpMk id="19" creationId="{8E5727B4-73DA-1754-DD5B-13C36998EEB0}"/>
          </ac:cxnSpMkLst>
        </pc:cxnChg>
        <pc:cxnChg chg="add mod">
          <ac:chgData name="Silvernale, Nettie (Contractor)" userId="a86c54bd-95f2-4f96-b594-112fbd80c4e6" providerId="ADAL" clId="{7FB57745-DBA7-4EEC-99BE-850FD1DDE293}" dt="2024-10-02T17:19:28.387" v="2414" actId="1076"/>
          <ac:cxnSpMkLst>
            <pc:docMk/>
            <pc:sldMk cId="1143397841" sldId="1195"/>
            <ac:cxnSpMk id="29" creationId="{0E5B2D67-6FD7-F906-FE09-FE07DB389914}"/>
          </ac:cxnSpMkLst>
        </pc:cxnChg>
      </pc:sldChg>
      <pc:sldChg chg="new del">
        <pc:chgData name="Silvernale, Nettie (Contractor)" userId="a86c54bd-95f2-4f96-b594-112fbd80c4e6" providerId="ADAL" clId="{7FB57745-DBA7-4EEC-99BE-850FD1DDE293}" dt="2024-10-02T17:24:02.004" v="2452" actId="680"/>
        <pc:sldMkLst>
          <pc:docMk/>
          <pc:sldMk cId="833310087" sldId="1196"/>
        </pc:sldMkLst>
      </pc:sldChg>
      <pc:sldChg chg="addSp delSp modSp mod addCm delCm">
        <pc:chgData name="Silvernale, Nettie (Contractor)" userId="a86c54bd-95f2-4f96-b594-112fbd80c4e6" providerId="ADAL" clId="{7FB57745-DBA7-4EEC-99BE-850FD1DDE293}" dt="2024-10-02T17:39:29.824" v="2559" actId="1076"/>
        <pc:sldMkLst>
          <pc:docMk/>
          <pc:sldMk cId="3527747402" sldId="1196"/>
        </pc:sldMkLst>
        <pc:spChg chg="mod">
          <ac:chgData name="Silvernale, Nettie (Contractor)" userId="a86c54bd-95f2-4f96-b594-112fbd80c4e6" providerId="ADAL" clId="{7FB57745-DBA7-4EEC-99BE-850FD1DDE293}" dt="2024-10-02T17:38:27.567" v="2550" actId="1076"/>
          <ac:spMkLst>
            <pc:docMk/>
            <pc:sldMk cId="3527747402" sldId="1196"/>
            <ac:spMk id="2" creationId="{4F9E2EFE-AAFE-85D7-8034-DC5053BDEB3C}"/>
          </ac:spMkLst>
        </pc:spChg>
        <pc:spChg chg="del">
          <ac:chgData name="Silvernale, Nettie (Contractor)" userId="a86c54bd-95f2-4f96-b594-112fbd80c4e6" providerId="ADAL" clId="{7FB57745-DBA7-4EEC-99BE-850FD1DDE293}" dt="2024-10-02T17:24:23.469" v="2454" actId="478"/>
          <ac:spMkLst>
            <pc:docMk/>
            <pc:sldMk cId="3527747402" sldId="1196"/>
            <ac:spMk id="3" creationId="{12834566-154C-7370-9D3F-0C3689C80DE0}"/>
          </ac:spMkLst>
        </pc:spChg>
        <pc:spChg chg="del">
          <ac:chgData name="Silvernale, Nettie (Contractor)" userId="a86c54bd-95f2-4f96-b594-112fbd80c4e6" providerId="ADAL" clId="{7FB57745-DBA7-4EEC-99BE-850FD1DDE293}" dt="2024-10-02T17:24:25.040" v="2455" actId="478"/>
          <ac:spMkLst>
            <pc:docMk/>
            <pc:sldMk cId="3527747402" sldId="1196"/>
            <ac:spMk id="6" creationId="{1FA2BE52-1840-187A-287F-097B9C62E079}"/>
          </ac:spMkLst>
        </pc:spChg>
        <pc:spChg chg="add mod">
          <ac:chgData name="Silvernale, Nettie (Contractor)" userId="a86c54bd-95f2-4f96-b594-112fbd80c4e6" providerId="ADAL" clId="{7FB57745-DBA7-4EEC-99BE-850FD1DDE293}" dt="2024-10-02T17:39:29.824" v="2559" actId="1076"/>
          <ac:spMkLst>
            <pc:docMk/>
            <pc:sldMk cId="3527747402" sldId="1196"/>
            <ac:spMk id="6" creationId="{66AE9023-0F02-2D18-C1DE-CAD9F18CA204}"/>
          </ac:spMkLst>
        </pc:spChg>
        <pc:spChg chg="add del mod">
          <ac:chgData name="Silvernale, Nettie (Contractor)" userId="a86c54bd-95f2-4f96-b594-112fbd80c4e6" providerId="ADAL" clId="{7FB57745-DBA7-4EEC-99BE-850FD1DDE293}" dt="2024-10-02T17:24:32.777" v="2458" actId="21"/>
          <ac:spMkLst>
            <pc:docMk/>
            <pc:sldMk cId="3527747402" sldId="1196"/>
            <ac:spMk id="7" creationId="{EF806A05-ACDC-D4BA-00BE-A549338CE416}"/>
          </ac:spMkLst>
        </pc:spChg>
        <pc:picChg chg="add del mod">
          <ac:chgData name="Silvernale, Nettie (Contractor)" userId="a86c54bd-95f2-4f96-b594-112fbd80c4e6" providerId="ADAL" clId="{7FB57745-DBA7-4EEC-99BE-850FD1DDE293}" dt="2024-10-02T17:38:44.977" v="2556" actId="1076"/>
          <ac:picMkLst>
            <pc:docMk/>
            <pc:sldMk cId="3527747402" sldId="1196"/>
            <ac:picMk id="4" creationId="{3A64E7EC-A566-F4AD-7804-CC47145A2871}"/>
          </ac:picMkLst>
        </pc:picChg>
        <pc:picChg chg="add mod">
          <ac:chgData name="Silvernale, Nettie (Contractor)" userId="a86c54bd-95f2-4f96-b594-112fbd80c4e6" providerId="ADAL" clId="{7FB57745-DBA7-4EEC-99BE-850FD1DDE293}" dt="2024-10-02T17:38:39.650" v="2554" actId="1076"/>
          <ac:picMkLst>
            <pc:docMk/>
            <pc:sldMk cId="3527747402" sldId="1196"/>
            <ac:picMk id="5" creationId="{4716F8A2-5DAD-5EF8-7F28-87DA76023467}"/>
          </ac:picMkLst>
        </pc:picChg>
        <pc:extLst>
          <p:ext xmlns:p="http://schemas.openxmlformats.org/presentationml/2006/main" uri="{D6D511B9-2390-475A-947B-AFAB55BFBCF1}">
            <pc226:cmChg xmlns:pc226="http://schemas.microsoft.com/office/powerpoint/2022/06/main/command" chg="add del">
              <pc226:chgData name="Silvernale, Nettie (Contractor)" userId="a86c54bd-95f2-4f96-b594-112fbd80c4e6" providerId="ADAL" clId="{7FB57745-DBA7-4EEC-99BE-850FD1DDE293}" dt="2024-10-02T17:37:14.973" v="2525"/>
              <pc2:cmMkLst xmlns:pc2="http://schemas.microsoft.com/office/powerpoint/2019/9/main/command">
                <pc:docMk/>
                <pc:sldMk cId="3527747402" sldId="1196"/>
                <pc2:cmMk id="{624D7B7B-64D3-4567-ACFD-AA4AB78DA7E6}"/>
              </pc2:cmMkLst>
            </pc226:cmChg>
          </p:ext>
        </pc:extLst>
      </pc:sldChg>
    </pc:docChg>
  </pc:docChgLst>
  <pc:docChgLst>
    <pc:chgData name="Chin, Alycia" userId="a435530d-0ff7-4076-a658-354a4039fed2" providerId="ADAL" clId="{71478534-83CB-45EE-B2DC-9B24F7026123}"/>
    <pc:docChg chg="undo redo custSel addSld delSld modSld sldOrd">
      <pc:chgData name="Chin, Alycia" userId="a435530d-0ff7-4076-a658-354a4039fed2" providerId="ADAL" clId="{71478534-83CB-45EE-B2DC-9B24F7026123}" dt="2024-09-23T15:18:24.393" v="3273" actId="20577"/>
      <pc:docMkLst>
        <pc:docMk/>
      </pc:docMkLst>
      <pc:sldChg chg="addSp delSp modSp new mod">
        <pc:chgData name="Chin, Alycia" userId="a435530d-0ff7-4076-a658-354a4039fed2" providerId="ADAL" clId="{71478534-83CB-45EE-B2DC-9B24F7026123}" dt="2024-09-23T15:06:28.494" v="2060" actId="20577"/>
        <pc:sldMkLst>
          <pc:docMk/>
          <pc:sldMk cId="3600418562" sldId="256"/>
        </pc:sldMkLst>
        <pc:spChg chg="mod">
          <ac:chgData name="Chin, Alycia" userId="a435530d-0ff7-4076-a658-354a4039fed2" providerId="ADAL" clId="{71478534-83CB-45EE-B2DC-9B24F7026123}" dt="2024-09-23T15:06:28.494" v="2060" actId="20577"/>
          <ac:spMkLst>
            <pc:docMk/>
            <pc:sldMk cId="3600418562" sldId="256"/>
            <ac:spMk id="2" creationId="{DD0952CA-E203-42FF-3D5A-A9CF0F85BFD1}"/>
          </ac:spMkLst>
        </pc:spChg>
        <pc:spChg chg="add del">
          <ac:chgData name="Chin, Alycia" userId="a435530d-0ff7-4076-a658-354a4039fed2" providerId="ADAL" clId="{71478534-83CB-45EE-B2DC-9B24F7026123}" dt="2024-09-21T14:23:28.389" v="2" actId="22"/>
          <ac:spMkLst>
            <pc:docMk/>
            <pc:sldMk cId="3600418562" sldId="256"/>
            <ac:spMk id="5" creationId="{3423285F-F2E1-B410-2B37-38659ADF75FD}"/>
          </ac:spMkLst>
        </pc:spChg>
      </pc:sldChg>
      <pc:sldChg chg="modSp new del mod">
        <pc:chgData name="Chin, Alycia" userId="a435530d-0ff7-4076-a658-354a4039fed2" providerId="ADAL" clId="{71478534-83CB-45EE-B2DC-9B24F7026123}" dt="2024-09-23T14:16:04.840" v="193" actId="47"/>
        <pc:sldMkLst>
          <pc:docMk/>
          <pc:sldMk cId="2752546791" sldId="257"/>
        </pc:sldMkLst>
        <pc:spChg chg="mod">
          <ac:chgData name="Chin, Alycia" userId="a435530d-0ff7-4076-a658-354a4039fed2" providerId="ADAL" clId="{71478534-83CB-45EE-B2DC-9B24F7026123}" dt="2024-09-23T14:05:57.980" v="23" actId="20577"/>
          <ac:spMkLst>
            <pc:docMk/>
            <pc:sldMk cId="2752546791" sldId="257"/>
            <ac:spMk id="2" creationId="{221BA767-2619-DA6B-2980-A1468154F9AC}"/>
          </ac:spMkLst>
        </pc:spChg>
        <pc:spChg chg="mod">
          <ac:chgData name="Chin, Alycia" userId="a435530d-0ff7-4076-a658-354a4039fed2" providerId="ADAL" clId="{71478534-83CB-45EE-B2DC-9B24F7026123}" dt="2024-09-23T14:06:21.885" v="135" actId="20577"/>
          <ac:spMkLst>
            <pc:docMk/>
            <pc:sldMk cId="2752546791" sldId="257"/>
            <ac:spMk id="3" creationId="{2695090E-3E3F-A74A-EA2A-C16991CE5A62}"/>
          </ac:spMkLst>
        </pc:spChg>
      </pc:sldChg>
      <pc:sldChg chg="modSp new mod ord">
        <pc:chgData name="Chin, Alycia" userId="a435530d-0ff7-4076-a658-354a4039fed2" providerId="ADAL" clId="{71478534-83CB-45EE-B2DC-9B24F7026123}" dt="2024-09-23T14:15:56.030" v="191" actId="20577"/>
        <pc:sldMkLst>
          <pc:docMk/>
          <pc:sldMk cId="1715713200" sldId="258"/>
        </pc:sldMkLst>
        <pc:spChg chg="mod">
          <ac:chgData name="Chin, Alycia" userId="a435530d-0ff7-4076-a658-354a4039fed2" providerId="ADAL" clId="{71478534-83CB-45EE-B2DC-9B24F7026123}" dt="2024-09-23T14:15:56.030" v="191" actId="20577"/>
          <ac:spMkLst>
            <pc:docMk/>
            <pc:sldMk cId="1715713200" sldId="258"/>
            <ac:spMk id="2" creationId="{63C85D62-FEA2-AEDC-316A-0779023852BE}"/>
          </ac:spMkLst>
        </pc:spChg>
        <pc:spChg chg="mod">
          <ac:chgData name="Chin, Alycia" userId="a435530d-0ff7-4076-a658-354a4039fed2" providerId="ADAL" clId="{71478534-83CB-45EE-B2DC-9B24F7026123}" dt="2024-09-23T14:15:49.263" v="164" actId="20577"/>
          <ac:spMkLst>
            <pc:docMk/>
            <pc:sldMk cId="1715713200" sldId="258"/>
            <ac:spMk id="3" creationId="{E9958234-2F70-DC83-E669-3A2C72E90538}"/>
          </ac:spMkLst>
        </pc:spChg>
      </pc:sldChg>
      <pc:sldChg chg="modSp add mod">
        <pc:chgData name="Chin, Alycia" userId="a435530d-0ff7-4076-a658-354a4039fed2" providerId="ADAL" clId="{71478534-83CB-45EE-B2DC-9B24F7026123}" dt="2024-09-23T14:18:56.270" v="533" actId="20577"/>
        <pc:sldMkLst>
          <pc:docMk/>
          <pc:sldMk cId="2064010014" sldId="259"/>
        </pc:sldMkLst>
        <pc:spChg chg="mod">
          <ac:chgData name="Chin, Alycia" userId="a435530d-0ff7-4076-a658-354a4039fed2" providerId="ADAL" clId="{71478534-83CB-45EE-B2DC-9B24F7026123}" dt="2024-09-23T14:18:56.270" v="533" actId="20577"/>
          <ac:spMkLst>
            <pc:docMk/>
            <pc:sldMk cId="2064010014" sldId="259"/>
            <ac:spMk id="3" creationId="{E9958234-2F70-DC83-E669-3A2C72E90538}"/>
          </ac:spMkLst>
        </pc:spChg>
      </pc:sldChg>
      <pc:sldChg chg="modSp new mod">
        <pc:chgData name="Chin, Alycia" userId="a435530d-0ff7-4076-a658-354a4039fed2" providerId="ADAL" clId="{71478534-83CB-45EE-B2DC-9B24F7026123}" dt="2024-09-23T14:23:32.528" v="1166" actId="6549"/>
        <pc:sldMkLst>
          <pc:docMk/>
          <pc:sldMk cId="88848861" sldId="260"/>
        </pc:sldMkLst>
        <pc:spChg chg="mod">
          <ac:chgData name="Chin, Alycia" userId="a435530d-0ff7-4076-a658-354a4039fed2" providerId="ADAL" clId="{71478534-83CB-45EE-B2DC-9B24F7026123}" dt="2024-09-23T14:20:51.102" v="639" actId="20577"/>
          <ac:spMkLst>
            <pc:docMk/>
            <pc:sldMk cId="88848861" sldId="260"/>
            <ac:spMk id="2" creationId="{C872072A-765C-15D1-48F0-8197B41BA2DC}"/>
          </ac:spMkLst>
        </pc:spChg>
        <pc:spChg chg="mod">
          <ac:chgData name="Chin, Alycia" userId="a435530d-0ff7-4076-a658-354a4039fed2" providerId="ADAL" clId="{71478534-83CB-45EE-B2DC-9B24F7026123}" dt="2024-09-23T14:23:32.528" v="1166" actId="6549"/>
          <ac:spMkLst>
            <pc:docMk/>
            <pc:sldMk cId="88848861" sldId="260"/>
            <ac:spMk id="3" creationId="{0E5BEED5-048C-D144-1CE2-518F290BDAA9}"/>
          </ac:spMkLst>
        </pc:spChg>
      </pc:sldChg>
      <pc:sldChg chg="addSp modSp new mod">
        <pc:chgData name="Chin, Alycia" userId="a435530d-0ff7-4076-a658-354a4039fed2" providerId="ADAL" clId="{71478534-83CB-45EE-B2DC-9B24F7026123}" dt="2024-09-23T14:26:55.487" v="1681" actId="20577"/>
        <pc:sldMkLst>
          <pc:docMk/>
          <pc:sldMk cId="2999162677" sldId="261"/>
        </pc:sldMkLst>
        <pc:spChg chg="mod">
          <ac:chgData name="Chin, Alycia" userId="a435530d-0ff7-4076-a658-354a4039fed2" providerId="ADAL" clId="{71478534-83CB-45EE-B2DC-9B24F7026123}" dt="2024-09-23T14:23:51.515" v="1200" actId="20577"/>
          <ac:spMkLst>
            <pc:docMk/>
            <pc:sldMk cId="2999162677" sldId="261"/>
            <ac:spMk id="2" creationId="{4C9A2015-F5F6-3DB5-177A-5167C190EEF9}"/>
          </ac:spMkLst>
        </pc:spChg>
        <pc:spChg chg="mod">
          <ac:chgData name="Chin, Alycia" userId="a435530d-0ff7-4076-a658-354a4039fed2" providerId="ADAL" clId="{71478534-83CB-45EE-B2DC-9B24F7026123}" dt="2024-09-23T14:24:14.319" v="1292" actId="20577"/>
          <ac:spMkLst>
            <pc:docMk/>
            <pc:sldMk cId="2999162677" sldId="261"/>
            <ac:spMk id="3" creationId="{15BD1937-AD35-1948-2AE0-983BD761E71C}"/>
          </ac:spMkLst>
        </pc:spChg>
        <pc:spChg chg="add mod">
          <ac:chgData name="Chin, Alycia" userId="a435530d-0ff7-4076-a658-354a4039fed2" providerId="ADAL" clId="{71478534-83CB-45EE-B2DC-9B24F7026123}" dt="2024-09-23T14:24:39.711" v="1370" actId="20577"/>
          <ac:spMkLst>
            <pc:docMk/>
            <pc:sldMk cId="2999162677" sldId="261"/>
            <ac:spMk id="4" creationId="{F5D6E5BB-74BA-B75B-47D5-6F3D7517E717}"/>
          </ac:spMkLst>
        </pc:spChg>
        <pc:spChg chg="add mod">
          <ac:chgData name="Chin, Alycia" userId="a435530d-0ff7-4076-a658-354a4039fed2" providerId="ADAL" clId="{71478534-83CB-45EE-B2DC-9B24F7026123}" dt="2024-09-23T14:25:29.311" v="1451" actId="20577"/>
          <ac:spMkLst>
            <pc:docMk/>
            <pc:sldMk cId="2999162677" sldId="261"/>
            <ac:spMk id="5" creationId="{0B786C10-B445-D78D-C360-D8327B71E508}"/>
          </ac:spMkLst>
        </pc:spChg>
        <pc:spChg chg="add mod">
          <ac:chgData name="Chin, Alycia" userId="a435530d-0ff7-4076-a658-354a4039fed2" providerId="ADAL" clId="{71478534-83CB-45EE-B2DC-9B24F7026123}" dt="2024-09-23T14:26:55.487" v="1681" actId="20577"/>
          <ac:spMkLst>
            <pc:docMk/>
            <pc:sldMk cId="2999162677" sldId="261"/>
            <ac:spMk id="8" creationId="{4A635A00-F7B4-FA85-EBEC-CC4D5FE5F84A}"/>
          </ac:spMkLst>
        </pc:spChg>
        <pc:cxnChg chg="add">
          <ac:chgData name="Chin, Alycia" userId="a435530d-0ff7-4076-a658-354a4039fed2" providerId="ADAL" clId="{71478534-83CB-45EE-B2DC-9B24F7026123}" dt="2024-09-23T14:25:38.833" v="1452" actId="11529"/>
          <ac:cxnSpMkLst>
            <pc:docMk/>
            <pc:sldMk cId="2999162677" sldId="261"/>
            <ac:cxnSpMk id="7" creationId="{7A4B8E81-F8F9-91D0-F811-872AB2F7864F}"/>
          </ac:cxnSpMkLst>
        </pc:cxnChg>
      </pc:sldChg>
      <pc:sldChg chg="modSp new mod">
        <pc:chgData name="Chin, Alycia" userId="a435530d-0ff7-4076-a658-354a4039fed2" providerId="ADAL" clId="{71478534-83CB-45EE-B2DC-9B24F7026123}" dt="2024-09-23T14:39:55.090" v="2026" actId="6549"/>
        <pc:sldMkLst>
          <pc:docMk/>
          <pc:sldMk cId="958899388" sldId="262"/>
        </pc:sldMkLst>
        <pc:spChg chg="mod">
          <ac:chgData name="Chin, Alycia" userId="a435530d-0ff7-4076-a658-354a4039fed2" providerId="ADAL" clId="{71478534-83CB-45EE-B2DC-9B24F7026123}" dt="2024-09-23T14:27:14.846" v="1701" actId="20577"/>
          <ac:spMkLst>
            <pc:docMk/>
            <pc:sldMk cId="958899388" sldId="262"/>
            <ac:spMk id="2" creationId="{1B124A69-BFAB-D27F-155C-C78A58E48C55}"/>
          </ac:spMkLst>
        </pc:spChg>
        <pc:spChg chg="mod">
          <ac:chgData name="Chin, Alycia" userId="a435530d-0ff7-4076-a658-354a4039fed2" providerId="ADAL" clId="{71478534-83CB-45EE-B2DC-9B24F7026123}" dt="2024-09-23T14:39:55.090" v="2026" actId="6549"/>
          <ac:spMkLst>
            <pc:docMk/>
            <pc:sldMk cId="958899388" sldId="262"/>
            <ac:spMk id="3" creationId="{8CF17C5E-7293-F623-8E6E-90E8281AE15B}"/>
          </ac:spMkLst>
        </pc:spChg>
      </pc:sldChg>
      <pc:sldChg chg="modSp new mod">
        <pc:chgData name="Chin, Alycia" userId="a435530d-0ff7-4076-a658-354a4039fed2" providerId="ADAL" clId="{71478534-83CB-45EE-B2DC-9B24F7026123}" dt="2024-09-23T15:10:01.566" v="2563" actId="6549"/>
        <pc:sldMkLst>
          <pc:docMk/>
          <pc:sldMk cId="3964373351" sldId="263"/>
        </pc:sldMkLst>
        <pc:spChg chg="mod">
          <ac:chgData name="Chin, Alycia" userId="a435530d-0ff7-4076-a658-354a4039fed2" providerId="ADAL" clId="{71478534-83CB-45EE-B2DC-9B24F7026123}" dt="2024-09-23T14:40:20.465" v="2038" actId="20577"/>
          <ac:spMkLst>
            <pc:docMk/>
            <pc:sldMk cId="3964373351" sldId="263"/>
            <ac:spMk id="2" creationId="{CF5A378A-642B-EF6D-2A15-42134E547ACE}"/>
          </ac:spMkLst>
        </pc:spChg>
        <pc:spChg chg="mod">
          <ac:chgData name="Chin, Alycia" userId="a435530d-0ff7-4076-a658-354a4039fed2" providerId="ADAL" clId="{71478534-83CB-45EE-B2DC-9B24F7026123}" dt="2024-09-23T15:10:01.566" v="2563" actId="6549"/>
          <ac:spMkLst>
            <pc:docMk/>
            <pc:sldMk cId="3964373351" sldId="263"/>
            <ac:spMk id="3" creationId="{38A75066-04BA-E88A-CC82-5F029AC5AB00}"/>
          </ac:spMkLst>
        </pc:spChg>
      </pc:sldChg>
      <pc:sldChg chg="addSp delSp modSp new mod">
        <pc:chgData name="Chin, Alycia" userId="a435530d-0ff7-4076-a658-354a4039fed2" providerId="ADAL" clId="{71478534-83CB-45EE-B2DC-9B24F7026123}" dt="2024-09-23T15:10:34.430" v="2625" actId="20577"/>
        <pc:sldMkLst>
          <pc:docMk/>
          <pc:sldMk cId="3219021808" sldId="264"/>
        </pc:sldMkLst>
        <pc:spChg chg="mod">
          <ac:chgData name="Chin, Alycia" userId="a435530d-0ff7-4076-a658-354a4039fed2" providerId="ADAL" clId="{71478534-83CB-45EE-B2DC-9B24F7026123}" dt="2024-09-23T15:10:34.430" v="2625" actId="20577"/>
          <ac:spMkLst>
            <pc:docMk/>
            <pc:sldMk cId="3219021808" sldId="264"/>
            <ac:spMk id="2" creationId="{F90A27E6-5DC6-BF20-3418-63E8EFE4CEF4}"/>
          </ac:spMkLst>
        </pc:spChg>
        <pc:spChg chg="del">
          <ac:chgData name="Chin, Alycia" userId="a435530d-0ff7-4076-a658-354a4039fed2" providerId="ADAL" clId="{71478534-83CB-45EE-B2DC-9B24F7026123}" dt="2024-09-23T15:10:23.791" v="2565"/>
          <ac:spMkLst>
            <pc:docMk/>
            <pc:sldMk cId="3219021808" sldId="264"/>
            <ac:spMk id="3" creationId="{0502C049-32FC-0A93-B796-FD52181C5235}"/>
          </ac:spMkLst>
        </pc:spChg>
        <pc:picChg chg="add mod">
          <ac:chgData name="Chin, Alycia" userId="a435530d-0ff7-4076-a658-354a4039fed2" providerId="ADAL" clId="{71478534-83CB-45EE-B2DC-9B24F7026123}" dt="2024-09-23T15:10:23.791" v="2565"/>
          <ac:picMkLst>
            <pc:docMk/>
            <pc:sldMk cId="3219021808" sldId="264"/>
            <ac:picMk id="4" creationId="{2FC18E37-D27F-2141-BE43-4B6F29E4DB29}"/>
          </ac:picMkLst>
        </pc:picChg>
      </pc:sldChg>
      <pc:sldChg chg="modSp new mod">
        <pc:chgData name="Chin, Alycia" userId="a435530d-0ff7-4076-a658-354a4039fed2" providerId="ADAL" clId="{71478534-83CB-45EE-B2DC-9B24F7026123}" dt="2024-09-23T15:13:10.015" v="2805" actId="20577"/>
        <pc:sldMkLst>
          <pc:docMk/>
          <pc:sldMk cId="2173879536" sldId="265"/>
        </pc:sldMkLst>
        <pc:spChg chg="mod">
          <ac:chgData name="Chin, Alycia" userId="a435530d-0ff7-4076-a658-354a4039fed2" providerId="ADAL" clId="{71478534-83CB-45EE-B2DC-9B24F7026123}" dt="2024-09-23T15:11:44.656" v="2669" actId="20577"/>
          <ac:spMkLst>
            <pc:docMk/>
            <pc:sldMk cId="2173879536" sldId="265"/>
            <ac:spMk id="2" creationId="{39D96EC6-CCDF-953C-18FD-433BF96E1B8A}"/>
          </ac:spMkLst>
        </pc:spChg>
        <pc:spChg chg="mod">
          <ac:chgData name="Chin, Alycia" userId="a435530d-0ff7-4076-a658-354a4039fed2" providerId="ADAL" clId="{71478534-83CB-45EE-B2DC-9B24F7026123}" dt="2024-09-23T15:13:10.015" v="2805" actId="20577"/>
          <ac:spMkLst>
            <pc:docMk/>
            <pc:sldMk cId="2173879536" sldId="265"/>
            <ac:spMk id="3" creationId="{9715F3EE-7614-B671-0425-80E0B425D435}"/>
          </ac:spMkLst>
        </pc:spChg>
      </pc:sldChg>
      <pc:sldChg chg="addSp delSp modSp new mod modClrScheme chgLayout">
        <pc:chgData name="Chin, Alycia" userId="a435530d-0ff7-4076-a658-354a4039fed2" providerId="ADAL" clId="{71478534-83CB-45EE-B2DC-9B24F7026123}" dt="2024-09-23T15:15:22.021" v="3053" actId="20577"/>
        <pc:sldMkLst>
          <pc:docMk/>
          <pc:sldMk cId="2840139584" sldId="266"/>
        </pc:sldMkLst>
        <pc:spChg chg="del mod ord">
          <ac:chgData name="Chin, Alycia" userId="a435530d-0ff7-4076-a658-354a4039fed2" providerId="ADAL" clId="{71478534-83CB-45EE-B2DC-9B24F7026123}" dt="2024-09-23T15:13:30.598" v="2807" actId="700"/>
          <ac:spMkLst>
            <pc:docMk/>
            <pc:sldMk cId="2840139584" sldId="266"/>
            <ac:spMk id="2" creationId="{0DEE5844-A354-7C85-48E1-D4481F927845}"/>
          </ac:spMkLst>
        </pc:spChg>
        <pc:spChg chg="del mod ord">
          <ac:chgData name="Chin, Alycia" userId="a435530d-0ff7-4076-a658-354a4039fed2" providerId="ADAL" clId="{71478534-83CB-45EE-B2DC-9B24F7026123}" dt="2024-09-23T15:13:30.598" v="2807" actId="700"/>
          <ac:spMkLst>
            <pc:docMk/>
            <pc:sldMk cId="2840139584" sldId="266"/>
            <ac:spMk id="3" creationId="{9B749AC4-C9B8-8A63-E576-716998185AD1}"/>
          </ac:spMkLst>
        </pc:spChg>
        <pc:spChg chg="add mod ord">
          <ac:chgData name="Chin, Alycia" userId="a435530d-0ff7-4076-a658-354a4039fed2" providerId="ADAL" clId="{71478534-83CB-45EE-B2DC-9B24F7026123}" dt="2024-09-23T15:14:18.002" v="3017" actId="20577"/>
          <ac:spMkLst>
            <pc:docMk/>
            <pc:sldMk cId="2840139584" sldId="266"/>
            <ac:spMk id="4" creationId="{90B29A76-FA4D-BC93-BF78-98E47B9C0567}"/>
          </ac:spMkLst>
        </pc:spChg>
        <pc:spChg chg="add del mod ord">
          <ac:chgData name="Chin, Alycia" userId="a435530d-0ff7-4076-a658-354a4039fed2" providerId="ADAL" clId="{71478534-83CB-45EE-B2DC-9B24F7026123}" dt="2024-09-23T15:13:31.465" v="2808"/>
          <ac:spMkLst>
            <pc:docMk/>
            <pc:sldMk cId="2840139584" sldId="266"/>
            <ac:spMk id="5" creationId="{EBFDE31B-9CFE-DDB0-B731-A3A67C292919}"/>
          </ac:spMkLst>
        </pc:spChg>
        <pc:spChg chg="add mod ord">
          <ac:chgData name="Chin, Alycia" userId="a435530d-0ff7-4076-a658-354a4039fed2" providerId="ADAL" clId="{71478534-83CB-45EE-B2DC-9B24F7026123}" dt="2024-09-23T15:15:22.021" v="3053" actId="20577"/>
          <ac:spMkLst>
            <pc:docMk/>
            <pc:sldMk cId="2840139584" sldId="266"/>
            <ac:spMk id="6" creationId="{D26039DF-37B7-AD69-B2ED-0D3F0E1CB61B}"/>
          </ac:spMkLst>
        </pc:spChg>
        <pc:picChg chg="add mod">
          <ac:chgData name="Chin, Alycia" userId="a435530d-0ff7-4076-a658-354a4039fed2" providerId="ADAL" clId="{71478534-83CB-45EE-B2DC-9B24F7026123}" dt="2024-09-23T15:13:38.421" v="2810" actId="14100"/>
          <ac:picMkLst>
            <pc:docMk/>
            <pc:sldMk cId="2840139584" sldId="266"/>
            <ac:picMk id="7" creationId="{A6BECB1D-118A-E934-C62E-B82BDEE3B1AD}"/>
          </ac:picMkLst>
        </pc:picChg>
      </pc:sldChg>
      <pc:sldChg chg="addSp delSp modSp new mod modClrScheme chgLayout">
        <pc:chgData name="Chin, Alycia" userId="a435530d-0ff7-4076-a658-354a4039fed2" providerId="ADAL" clId="{71478534-83CB-45EE-B2DC-9B24F7026123}" dt="2024-09-23T15:17:09.836" v="3184" actId="113"/>
        <pc:sldMkLst>
          <pc:docMk/>
          <pc:sldMk cId="3055494965" sldId="267"/>
        </pc:sldMkLst>
        <pc:spChg chg="del mod ord">
          <ac:chgData name="Chin, Alycia" userId="a435530d-0ff7-4076-a658-354a4039fed2" providerId="ADAL" clId="{71478534-83CB-45EE-B2DC-9B24F7026123}" dt="2024-09-23T15:16:06.978" v="3055" actId="700"/>
          <ac:spMkLst>
            <pc:docMk/>
            <pc:sldMk cId="3055494965" sldId="267"/>
            <ac:spMk id="2" creationId="{18390CAC-8BA3-50ED-8F3A-15B773A56A2B}"/>
          </ac:spMkLst>
        </pc:spChg>
        <pc:spChg chg="del mod ord">
          <ac:chgData name="Chin, Alycia" userId="a435530d-0ff7-4076-a658-354a4039fed2" providerId="ADAL" clId="{71478534-83CB-45EE-B2DC-9B24F7026123}" dt="2024-09-23T15:16:06.978" v="3055" actId="700"/>
          <ac:spMkLst>
            <pc:docMk/>
            <pc:sldMk cId="3055494965" sldId="267"/>
            <ac:spMk id="3" creationId="{DB82A8B6-AA7A-9E3F-3ACB-23EBB8D7F3FF}"/>
          </ac:spMkLst>
        </pc:spChg>
        <pc:spChg chg="del">
          <ac:chgData name="Chin, Alycia" userId="a435530d-0ff7-4076-a658-354a4039fed2" providerId="ADAL" clId="{71478534-83CB-45EE-B2DC-9B24F7026123}" dt="2024-09-23T15:16:06.978" v="3055" actId="700"/>
          <ac:spMkLst>
            <pc:docMk/>
            <pc:sldMk cId="3055494965" sldId="267"/>
            <ac:spMk id="4" creationId="{7C018A85-821F-E9F9-C9FC-F546BCF95818}"/>
          </ac:spMkLst>
        </pc:spChg>
        <pc:spChg chg="add mod ord">
          <ac:chgData name="Chin, Alycia" userId="a435530d-0ff7-4076-a658-354a4039fed2" providerId="ADAL" clId="{71478534-83CB-45EE-B2DC-9B24F7026123}" dt="2024-09-23T15:16:12.365" v="3087" actId="20577"/>
          <ac:spMkLst>
            <pc:docMk/>
            <pc:sldMk cId="3055494965" sldId="267"/>
            <ac:spMk id="5" creationId="{8BB2114C-86A7-25D5-EFFA-6DC890BBF3BB}"/>
          </ac:spMkLst>
        </pc:spChg>
        <pc:spChg chg="add mod ord">
          <ac:chgData name="Chin, Alycia" userId="a435530d-0ff7-4076-a658-354a4039fed2" providerId="ADAL" clId="{71478534-83CB-45EE-B2DC-9B24F7026123}" dt="2024-09-23T15:17:09.836" v="3184" actId="113"/>
          <ac:spMkLst>
            <pc:docMk/>
            <pc:sldMk cId="3055494965" sldId="267"/>
            <ac:spMk id="6" creationId="{46C47E76-3569-A36C-9C6B-A663752A60CA}"/>
          </ac:spMkLst>
        </pc:spChg>
      </pc:sldChg>
      <pc:sldChg chg="modSp new mod">
        <pc:chgData name="Chin, Alycia" userId="a435530d-0ff7-4076-a658-354a4039fed2" providerId="ADAL" clId="{71478534-83CB-45EE-B2DC-9B24F7026123}" dt="2024-09-23T15:18:24.393" v="3273" actId="20577"/>
        <pc:sldMkLst>
          <pc:docMk/>
          <pc:sldMk cId="2563304982" sldId="268"/>
        </pc:sldMkLst>
        <pc:spChg chg="mod">
          <ac:chgData name="Chin, Alycia" userId="a435530d-0ff7-4076-a658-354a4039fed2" providerId="ADAL" clId="{71478534-83CB-45EE-B2DC-9B24F7026123}" dt="2024-09-23T15:17:21.142" v="3200" actId="20577"/>
          <ac:spMkLst>
            <pc:docMk/>
            <pc:sldMk cId="2563304982" sldId="268"/>
            <ac:spMk id="2" creationId="{2EA1D260-BDE7-CD0D-458C-459427AF4930}"/>
          </ac:spMkLst>
        </pc:spChg>
        <pc:spChg chg="mod">
          <ac:chgData name="Chin, Alycia" userId="a435530d-0ff7-4076-a658-354a4039fed2" providerId="ADAL" clId="{71478534-83CB-45EE-B2DC-9B24F7026123}" dt="2024-09-23T15:18:24.393" v="3273" actId="20577"/>
          <ac:spMkLst>
            <pc:docMk/>
            <pc:sldMk cId="2563304982" sldId="268"/>
            <ac:spMk id="3" creationId="{3E8BA3D0-6F07-AB96-C1A5-665AEE62B6BE}"/>
          </ac:spMkLst>
        </pc:spChg>
      </pc:sldChg>
    </pc:docChg>
  </pc:docChgLst>
  <pc:docChgLst>
    <pc:chgData name="Chin, Alycia" userId="S::readlinga@sec.gov::a435530d-0ff7-4076-a658-354a4039fed2" providerId="AD" clId="Web-{208E31B0-A79F-48D9-CC32-4E7EEA470D6A}"/>
    <pc:docChg chg="mod modSld">
      <pc:chgData name="Chin, Alycia" userId="S::readlinga@sec.gov::a435530d-0ff7-4076-a658-354a4039fed2" providerId="AD" clId="Web-{208E31B0-A79F-48D9-CC32-4E7EEA470D6A}" dt="2024-10-02T18:57:33.883" v="117"/>
      <pc:docMkLst>
        <pc:docMk/>
      </pc:docMkLst>
      <pc:sldChg chg="modSp modCm">
        <pc:chgData name="Chin, Alycia" userId="S::readlinga@sec.gov::a435530d-0ff7-4076-a658-354a4039fed2" providerId="AD" clId="Web-{208E31B0-A79F-48D9-CC32-4E7EEA470D6A}" dt="2024-10-02T18:55:48.336" v="116" actId="20577"/>
        <pc:sldMkLst>
          <pc:docMk/>
          <pc:sldMk cId="2124860387" sldId="1189"/>
        </pc:sldMkLst>
        <pc:spChg chg="mod">
          <ac:chgData name="Chin, Alycia" userId="S::readlinga@sec.gov::a435530d-0ff7-4076-a658-354a4039fed2" providerId="AD" clId="Web-{208E31B0-A79F-48D9-CC32-4E7EEA470D6A}" dt="2024-10-02T18:55:48.336" v="116" actId="20577"/>
          <ac:spMkLst>
            <pc:docMk/>
            <pc:sldMk cId="2124860387" sldId="1189"/>
            <ac:spMk id="18" creationId="{50D112A7-1C21-4884-0F46-015E70DC1725}"/>
          </ac:spMkLst>
        </pc:spChg>
        <pc:spChg chg="mod">
          <ac:chgData name="Chin, Alycia" userId="S::readlinga@sec.gov::a435530d-0ff7-4076-a658-354a4039fed2" providerId="AD" clId="Web-{208E31B0-A79F-48D9-CC32-4E7EEA470D6A}" dt="2024-10-02T18:42:40.799" v="5" actId="20577"/>
          <ac:spMkLst>
            <pc:docMk/>
            <pc:sldMk cId="2124860387" sldId="1189"/>
            <ac:spMk id="20" creationId="{915FDEEF-EA70-A907-5400-5C906B9A7E45}"/>
          </ac:spMkLst>
        </pc:spChg>
        <pc:extLst>
          <p:ext xmlns:p="http://schemas.openxmlformats.org/presentationml/2006/main" uri="{D6D511B9-2390-475A-947B-AFAB55BFBCF1}">
            <pc226:cmChg xmlns:pc226="http://schemas.microsoft.com/office/powerpoint/2022/06/main/command" chg="mod">
              <pc226:chgData name="Chin, Alycia" userId="S::readlinga@sec.gov::a435530d-0ff7-4076-a658-354a4039fed2" providerId="AD" clId="Web-{208E31B0-A79F-48D9-CC32-4E7EEA470D6A}" dt="2024-10-02T18:55:47.117" v="115" actId="20577"/>
              <pc2:cmMkLst xmlns:pc2="http://schemas.microsoft.com/office/powerpoint/2019/9/main/command">
                <pc:docMk/>
                <pc:sldMk cId="2124860387" sldId="1189"/>
                <pc2:cmMk id="{87F88BD1-D24C-4366-82E2-A41593836AF8}"/>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BA54E-2018-4BEB-896E-29A1E321C347}"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DE68E-B722-4364-B718-FF088281643A}" type="slidenum">
              <a:rPr lang="en-US" smtClean="0"/>
              <a:t>‹#›</a:t>
            </a:fld>
            <a:endParaRPr lang="en-US"/>
          </a:p>
        </p:txBody>
      </p:sp>
    </p:spTree>
    <p:extLst>
      <p:ext uri="{BB962C8B-B14F-4D97-AF65-F5344CB8AC3E}">
        <p14:creationId xmlns:p14="http://schemas.microsoft.com/office/powerpoint/2010/main" val="174292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DE68E-B722-4364-B718-FF088281643A}" type="slidenum">
              <a:rPr lang="en-US" smtClean="0"/>
              <a:t>3</a:t>
            </a:fld>
            <a:endParaRPr lang="en-US"/>
          </a:p>
        </p:txBody>
      </p:sp>
    </p:spTree>
    <p:extLst>
      <p:ext uri="{BB962C8B-B14F-4D97-AF65-F5344CB8AC3E}">
        <p14:creationId xmlns:p14="http://schemas.microsoft.com/office/powerpoint/2010/main" val="304503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DE68E-B722-4364-B718-FF088281643A}" type="slidenum">
              <a:rPr lang="en-US" smtClean="0"/>
              <a:t>11</a:t>
            </a:fld>
            <a:endParaRPr lang="en-US"/>
          </a:p>
        </p:txBody>
      </p:sp>
    </p:spTree>
    <p:extLst>
      <p:ext uri="{BB962C8B-B14F-4D97-AF65-F5344CB8AC3E}">
        <p14:creationId xmlns:p14="http://schemas.microsoft.com/office/powerpoint/2010/main" val="73473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DE68E-B722-4364-B718-FF088281643A}" type="slidenum">
              <a:rPr lang="en-US" smtClean="0"/>
              <a:t>12</a:t>
            </a:fld>
            <a:endParaRPr lang="en-US"/>
          </a:p>
        </p:txBody>
      </p:sp>
    </p:spTree>
    <p:extLst>
      <p:ext uri="{BB962C8B-B14F-4D97-AF65-F5344CB8AC3E}">
        <p14:creationId xmlns:p14="http://schemas.microsoft.com/office/powerpoint/2010/main" val="2278157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7DE68E-B722-4364-B718-FF088281643A}" type="slidenum">
              <a:rPr lang="en-US" smtClean="0"/>
              <a:t>13</a:t>
            </a:fld>
            <a:endParaRPr lang="en-US"/>
          </a:p>
        </p:txBody>
      </p:sp>
    </p:spTree>
    <p:extLst>
      <p:ext uri="{BB962C8B-B14F-4D97-AF65-F5344CB8AC3E}">
        <p14:creationId xmlns:p14="http://schemas.microsoft.com/office/powerpoint/2010/main" val="259565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EE6C-C93C-AD9D-BE67-10DC59A537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69955C-0F75-4275-A4EF-15FC5F03C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28E935-A1C9-58B4-837A-AE1E0F6C4585}"/>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E05E966D-19EE-A8A2-5B73-AD43825B4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D4F409-EECD-1B48-A857-2CEDAB7FB6BF}"/>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108861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4BE52-8D96-6813-3FB7-DE19AA706A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1D0A1-A631-3CB5-BBB3-ECBDCD8DD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8E564-372C-CE04-AD7D-0EF162460741}"/>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DA4CA713-3629-F01D-3CBA-9FDE528B4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1484D-C91C-1726-37BE-B6CD76920F55}"/>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414511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DFA186-A07D-6776-15E1-A08F9105E4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53760C-CE8E-E0DD-4FD0-8BF93F6864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70682-00C0-567E-2E1B-C7799A41A72B}"/>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99B056D2-0146-7223-9D10-DBB6F351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BD5B6-55BC-3BA0-ECC7-68E478AF1E5F}"/>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2141433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0AD0-6550-240E-5F02-2A63526854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F9C5C1-6046-1647-2C7D-BEF915FA0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8B0DAC-E4C2-8FD5-38C5-49EF557CAB24}"/>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62FB37C5-BBD7-F5BF-517D-D72848589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6F96C-20BF-C191-28DF-D74FC2DFE2D6}"/>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55706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5C169-907D-4B4A-40EE-31EA55A97AE4}"/>
              </a:ext>
            </a:extLst>
          </p:cNvPr>
          <p:cNvSpPr>
            <a:spLocks noGrp="1"/>
          </p:cNvSpPr>
          <p:nvPr>
            <p:ph type="title"/>
          </p:nvPr>
        </p:nvSpPr>
        <p:spPr/>
        <p:txBody>
          <a:bodyPr/>
          <a:lstStyle>
            <a:lvl1pPr>
              <a:defRPr>
                <a:solidFill>
                  <a:srgbClr val="003864"/>
                </a:solidFill>
                <a:latin typeface="Century Gothic" panose="020B0502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319FBEB-455F-C36C-1031-92AE1A479D28}"/>
              </a:ext>
            </a:extLst>
          </p:cNvPr>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89AC453-A512-F9DE-E4DE-FB8B344BF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54049-4712-6683-19B2-83CBBF861BE3}"/>
              </a:ext>
            </a:extLst>
          </p:cNvPr>
          <p:cNvSpPr>
            <a:spLocks noGrp="1"/>
          </p:cNvSpPr>
          <p:nvPr>
            <p:ph type="sldNum" sz="quarter" idx="12"/>
          </p:nvPr>
        </p:nvSpPr>
        <p:spPr>
          <a:xfrm>
            <a:off x="838200" y="6354551"/>
            <a:ext cx="2743200" cy="365125"/>
          </a:xfrm>
        </p:spPr>
        <p:txBody>
          <a:bodyPr/>
          <a:lstStyle>
            <a:lvl1pPr algn="l">
              <a:defRPr/>
            </a:lvl1pPr>
          </a:lstStyle>
          <a:p>
            <a:fld id="{240D515D-51E0-4068-8222-D1603B206AAC}" type="slidenum">
              <a:rPr lang="en-US" smtClean="0"/>
              <a:pPr/>
              <a:t>‹#›</a:t>
            </a:fld>
            <a:endParaRPr lang="en-US"/>
          </a:p>
        </p:txBody>
      </p:sp>
      <p:pic>
        <p:nvPicPr>
          <p:cNvPr id="7" name="Graphic 6">
            <a:extLst>
              <a:ext uri="{FF2B5EF4-FFF2-40B4-BE49-F238E27FC236}">
                <a16:creationId xmlns:a16="http://schemas.microsoft.com/office/drawing/2014/main" id="{A2CEF9D1-A421-3C54-E2A6-A387E756EF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Tree>
    <p:extLst>
      <p:ext uri="{BB962C8B-B14F-4D97-AF65-F5344CB8AC3E}">
        <p14:creationId xmlns:p14="http://schemas.microsoft.com/office/powerpoint/2010/main" val="401985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D78D-D48E-7758-973F-735FF39C96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B97651-DD01-0499-8C24-E956285FC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998954-0561-98BA-34E5-CCD2F24BC1D9}"/>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6EA4C5B1-DD07-4652-D2C6-AE3F5857C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0C26B-9BA1-8012-4AE9-212BDE772D78}"/>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175668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4B4F-FC5D-B0BC-2EED-BBA80D55C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FB389F-F762-E75E-4751-68CA44ED80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42BB49-0231-31C9-F38C-1841DE1F4E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4F598E-6FCE-64A3-D9B4-8BD3CA179E40}"/>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E10515BC-293C-2A81-7B59-4D47EE432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54A794-FCBF-060C-925A-D0F03D13D71A}"/>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3831875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9DBC-CEF5-F40A-21B3-3E98BEDC2D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461BDE-6DA3-BF2D-2FDB-06017FB2C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CAC25-47C9-6FD4-B08E-8777F1BAA8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ED79E8-D882-EB21-4166-F706A15405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B0BF3-B400-0FF6-536D-71A2A96B4B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7A9B6F-5742-BED9-295A-8DE510BCE289}"/>
              </a:ext>
            </a:extLst>
          </p:cNvPr>
          <p:cNvSpPr>
            <a:spLocks noGrp="1"/>
          </p:cNvSpPr>
          <p:nvPr>
            <p:ph type="dt" sz="half" idx="10"/>
          </p:nvPr>
        </p:nvSpPr>
        <p:spPr/>
        <p:txBody>
          <a:bodyPr/>
          <a:lstStyle/>
          <a:p>
            <a:r>
              <a:rPr lang="en-US"/>
              <a:t>‹#›</a:t>
            </a:r>
          </a:p>
        </p:txBody>
      </p:sp>
      <p:sp>
        <p:nvSpPr>
          <p:cNvPr id="8" name="Footer Placeholder 7">
            <a:extLst>
              <a:ext uri="{FF2B5EF4-FFF2-40B4-BE49-F238E27FC236}">
                <a16:creationId xmlns:a16="http://schemas.microsoft.com/office/drawing/2014/main" id="{D03BC9EF-F570-CFFF-12C0-AE882745C9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933FBA-E04E-6CAC-C06A-DA125015223D}"/>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1969391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A807-325E-635E-18EE-32E56AC6FB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1D5F6B-7153-B81F-1C4C-EF0F69077D00}"/>
              </a:ext>
            </a:extLst>
          </p:cNvPr>
          <p:cNvSpPr>
            <a:spLocks noGrp="1"/>
          </p:cNvSpPr>
          <p:nvPr>
            <p:ph type="dt" sz="half" idx="10"/>
          </p:nvPr>
        </p:nvSpPr>
        <p:spPr/>
        <p:txBody>
          <a:bodyPr/>
          <a:lstStyle/>
          <a:p>
            <a:r>
              <a:rPr lang="en-US"/>
              <a:t>‹#›</a:t>
            </a:r>
          </a:p>
        </p:txBody>
      </p:sp>
      <p:sp>
        <p:nvSpPr>
          <p:cNvPr id="4" name="Footer Placeholder 3">
            <a:extLst>
              <a:ext uri="{FF2B5EF4-FFF2-40B4-BE49-F238E27FC236}">
                <a16:creationId xmlns:a16="http://schemas.microsoft.com/office/drawing/2014/main" id="{38FCB874-7BD5-2BBB-7A67-92CDB634DF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6B04AE-5745-09BB-F4ED-84485BC7740F}"/>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415758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B06B39-B745-FD71-25F2-AB79012CF8CE}"/>
              </a:ext>
            </a:extLst>
          </p:cNvPr>
          <p:cNvSpPr>
            <a:spLocks noGrp="1"/>
          </p:cNvSpPr>
          <p:nvPr>
            <p:ph type="dt" sz="half" idx="10"/>
          </p:nvPr>
        </p:nvSpPr>
        <p:spPr/>
        <p:txBody>
          <a:bodyPr/>
          <a:lstStyle/>
          <a:p>
            <a:r>
              <a:rPr lang="en-US"/>
              <a:t>‹#›</a:t>
            </a:r>
          </a:p>
        </p:txBody>
      </p:sp>
      <p:sp>
        <p:nvSpPr>
          <p:cNvPr id="3" name="Footer Placeholder 2">
            <a:extLst>
              <a:ext uri="{FF2B5EF4-FFF2-40B4-BE49-F238E27FC236}">
                <a16:creationId xmlns:a16="http://schemas.microsoft.com/office/drawing/2014/main" id="{0327C8A0-E2A5-8D36-1B49-785541B7BF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A4015-6261-A434-86CA-D06769CE10C5}"/>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4236909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EBAA-1817-330C-AF09-960202294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940418-4703-4F86-2539-67F7378A3E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018D00-7CB2-A14F-D28F-1A4F12AB0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5C7C9-B4E4-3D76-4BB5-012E5C1BDCD1}"/>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E937FB86-28B2-7D2E-3949-7AFCC106A9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510E9D-6994-0F5E-4679-F71507A122A4}"/>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204093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3AF0-61E3-8BEC-C5B6-BD9249A23D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FEE71F-C14F-4D62-D57B-1542A388DC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EF6F8-DC9D-0723-E809-14D299D5B3F0}"/>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200197BD-E0EE-C6DA-9081-4D05E9F82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71D69-9799-A5CB-0C7D-5514944FABE1}"/>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1003636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ACCA-0ED4-5820-63EC-3A54918F5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78808D-06D1-FF9D-FF8C-10A2DE189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E84DE9-5259-010B-A4DB-F8B2933E72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9AE9-8933-5AB8-3009-CF30EDB045AC}"/>
              </a:ext>
            </a:extLst>
          </p:cNvPr>
          <p:cNvSpPr>
            <a:spLocks noGrp="1"/>
          </p:cNvSpPr>
          <p:nvPr>
            <p:ph type="dt" sz="half" idx="10"/>
          </p:nvPr>
        </p:nvSpPr>
        <p:spPr/>
        <p:txBody>
          <a:bodyPr/>
          <a:lstStyle/>
          <a:p>
            <a:r>
              <a:rPr lang="en-US"/>
              <a:t>‹#›</a:t>
            </a:r>
          </a:p>
        </p:txBody>
      </p:sp>
      <p:sp>
        <p:nvSpPr>
          <p:cNvPr id="6" name="Footer Placeholder 5">
            <a:extLst>
              <a:ext uri="{FF2B5EF4-FFF2-40B4-BE49-F238E27FC236}">
                <a16:creationId xmlns:a16="http://schemas.microsoft.com/office/drawing/2014/main" id="{C8C1525B-CBC9-B0AD-EA61-B8A68BDF6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4765D3-F1F7-CF8B-A063-3B55ED377303}"/>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3513767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F080-F825-34FB-619E-8765987B13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008CE0-A55F-74A4-17D8-C609755726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B2AFAF-BD91-68B8-A19D-C0EC591931EB}"/>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7169F0C2-E869-34C0-7536-B27EF6765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CD762-E1F8-8963-0BEA-A104C27A40DB}"/>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1535870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950139-68C8-94D5-9035-65205E200A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5C545E-1259-5EFA-74DB-9EDD40A5E4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0AF1DE-8B80-79E5-ECED-7B7336C09DF3}"/>
              </a:ext>
            </a:extLst>
          </p:cNvPr>
          <p:cNvSpPr>
            <a:spLocks noGrp="1"/>
          </p:cNvSpPr>
          <p:nvPr>
            <p:ph type="dt" sz="half" idx="10"/>
          </p:nvPr>
        </p:nvSpPr>
        <p:spPr/>
        <p:txBody>
          <a:bodyPr/>
          <a:lstStyle/>
          <a:p>
            <a:r>
              <a:rPr lang="en-US"/>
              <a:t>‹#›</a:t>
            </a:r>
          </a:p>
        </p:txBody>
      </p:sp>
      <p:sp>
        <p:nvSpPr>
          <p:cNvPr id="5" name="Footer Placeholder 4">
            <a:extLst>
              <a:ext uri="{FF2B5EF4-FFF2-40B4-BE49-F238E27FC236}">
                <a16:creationId xmlns:a16="http://schemas.microsoft.com/office/drawing/2014/main" id="{46BA4EF5-636A-7540-97ED-61898F6B7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0B07E-A830-9AE5-F957-FA4787C7A87D}"/>
              </a:ext>
            </a:extLst>
          </p:cNvPr>
          <p:cNvSpPr>
            <a:spLocks noGrp="1"/>
          </p:cNvSpPr>
          <p:nvPr>
            <p:ph type="sldNum" sz="quarter" idx="12"/>
          </p:nvPr>
        </p:nvSpPr>
        <p:spPr/>
        <p:txBody>
          <a:bodyPr/>
          <a:lstStyle/>
          <a:p>
            <a:fld id="{240D515D-51E0-4068-8222-D1603B206AAC}" type="slidenum">
              <a:rPr lang="en-US" smtClean="0"/>
              <a:t>‹#›</a:t>
            </a:fld>
            <a:endParaRPr lang="en-US"/>
          </a:p>
        </p:txBody>
      </p:sp>
    </p:spTree>
    <p:extLst>
      <p:ext uri="{BB962C8B-B14F-4D97-AF65-F5344CB8AC3E}">
        <p14:creationId xmlns:p14="http://schemas.microsoft.com/office/powerpoint/2010/main" val="3252350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F1186F9-ACD5-B848-BB6A-9573E53D3F12}"/>
              </a:ext>
            </a:extLst>
          </p:cNvPr>
          <p:cNvSpPr/>
          <p:nvPr userDrawn="1"/>
        </p:nvSpPr>
        <p:spPr>
          <a:xfrm>
            <a:off x="0" y="0"/>
            <a:ext cx="12192000" cy="6858000"/>
          </a:xfrm>
          <a:prstGeom prst="rect">
            <a:avLst/>
          </a:prstGeom>
          <a:solidFill>
            <a:srgbClr val="4198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E46670F2-9FE4-D94B-9680-D3060EDCB700}"/>
              </a:ext>
            </a:extLst>
          </p:cNvPr>
          <p:cNvSpPr>
            <a:spLocks noGrp="1"/>
          </p:cNvSpPr>
          <p:nvPr>
            <p:ph type="ftr" sz="quarter" idx="11"/>
          </p:nvPr>
        </p:nvSpPr>
        <p:spPr/>
        <p:txBody>
          <a:bodyPr/>
          <a:lstStyle>
            <a:lvl1pPr>
              <a:defRPr>
                <a:solidFill>
                  <a:schemeClr val="bg1"/>
                </a:solidFill>
              </a:defRPr>
            </a:lvl1pPr>
          </a:lstStyle>
          <a:p>
            <a:r>
              <a:rPr lang="en-US" err="1"/>
              <a:t>Powerpoint</a:t>
            </a:r>
            <a:r>
              <a:rPr lang="en-US"/>
              <a:t> template</a:t>
            </a:r>
          </a:p>
        </p:txBody>
      </p:sp>
      <p:sp>
        <p:nvSpPr>
          <p:cNvPr id="6" name="Slide Number Placeholder 5">
            <a:extLst>
              <a:ext uri="{FF2B5EF4-FFF2-40B4-BE49-F238E27FC236}">
                <a16:creationId xmlns:a16="http://schemas.microsoft.com/office/drawing/2014/main" id="{3FB90E3C-8980-FC43-BEE0-8F529603E46D}"/>
              </a:ext>
            </a:extLst>
          </p:cNvPr>
          <p:cNvSpPr>
            <a:spLocks noGrp="1"/>
          </p:cNvSpPr>
          <p:nvPr>
            <p:ph type="sldNum" sz="quarter" idx="12"/>
          </p:nvPr>
        </p:nvSpPr>
        <p:spPr/>
        <p:txBody>
          <a:bodyPr/>
          <a:lstStyle>
            <a:lvl1pPr>
              <a:defRPr>
                <a:solidFill>
                  <a:schemeClr val="bg1"/>
                </a:solidFill>
              </a:defRPr>
            </a:lvl1pPr>
          </a:lstStyle>
          <a:p>
            <a:fld id="{3A321C34-B6FA-204D-BF19-5DB858CAFE8C}" type="slidenum">
              <a:rPr lang="en-US" smtClean="0"/>
              <a:pPr/>
              <a:t>‹#›</a:t>
            </a:fld>
            <a:endParaRPr lang="en-US"/>
          </a:p>
        </p:txBody>
      </p:sp>
      <p:pic>
        <p:nvPicPr>
          <p:cNvPr id="8" name="Graphic 7">
            <a:extLst>
              <a:ext uri="{FF2B5EF4-FFF2-40B4-BE49-F238E27FC236}">
                <a16:creationId xmlns:a16="http://schemas.microsoft.com/office/drawing/2014/main" id="{FE28127F-54DF-BA4F-B90E-FF800AEDC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64130" y="6058755"/>
            <a:ext cx="2382795" cy="660921"/>
          </a:xfrm>
          <a:prstGeom prst="rect">
            <a:avLst/>
          </a:prstGeom>
        </p:spPr>
      </p:pic>
      <p:sp>
        <p:nvSpPr>
          <p:cNvPr id="2" name="Title 1">
            <a:extLst>
              <a:ext uri="{FF2B5EF4-FFF2-40B4-BE49-F238E27FC236}">
                <a16:creationId xmlns:a16="http://schemas.microsoft.com/office/drawing/2014/main" id="{A1555658-33C3-1F4D-A130-C48E17F3C560}"/>
              </a:ext>
            </a:extLst>
          </p:cNvPr>
          <p:cNvSpPr>
            <a:spLocks noGrp="1"/>
          </p:cNvSpPr>
          <p:nvPr>
            <p:ph type="title"/>
          </p:nvPr>
        </p:nvSpPr>
        <p:spPr>
          <a:xfrm>
            <a:off x="2638036" y="2002631"/>
            <a:ext cx="6915927" cy="2852737"/>
          </a:xfrm>
        </p:spPr>
        <p:txBody>
          <a:bodyPr anchor="ctr">
            <a:normAutofit/>
          </a:bodyPr>
          <a:lstStyle>
            <a:lvl1pPr algn="ctr">
              <a:defRPr sz="4000">
                <a:solidFill>
                  <a:schemeClr val="bg1"/>
                </a:solidFill>
              </a:defRPr>
            </a:lvl1pPr>
          </a:lstStyle>
          <a:p>
            <a:r>
              <a:rPr lang="en-US"/>
              <a:t>Click to edit Master title style</a:t>
            </a:r>
          </a:p>
        </p:txBody>
      </p:sp>
    </p:spTree>
    <p:extLst>
      <p:ext uri="{BB962C8B-B14F-4D97-AF65-F5344CB8AC3E}">
        <p14:creationId xmlns:p14="http://schemas.microsoft.com/office/powerpoint/2010/main" val="205495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9EF9-417F-49C2-91C9-DCD8E5A38A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BB88C5-B51E-D7A6-2FBD-9B6A3E703B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EDD7FE-CA41-DA6B-08D6-866ED8642F1D}"/>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CF2A0B43-77B4-BD03-4285-E6582A257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8D413-D740-2885-3B67-2381F3B0FC40}"/>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1189523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F359-387C-8C5B-707E-F415C8B0E2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F1305-0A16-17EC-5EB8-B5F0A62663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BCCA-1AC3-E9D6-5606-B347BC266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38C8E5-05A8-B5BA-767F-8411BCFAA115}"/>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6" name="Footer Placeholder 5">
            <a:extLst>
              <a:ext uri="{FF2B5EF4-FFF2-40B4-BE49-F238E27FC236}">
                <a16:creationId xmlns:a16="http://schemas.microsoft.com/office/drawing/2014/main" id="{AFD5E89A-80B4-D562-DE3E-F5182D3DC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5166B-0B37-8FC1-3C55-CFECD8273EAE}"/>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193387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6422-76E8-3943-C3D8-6149F70894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D8B6FD-0B95-8D8A-0B5A-6DB291FB89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585300-410B-9118-3F68-BA901AE7D8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04A187-78B9-8795-DF5E-B4E92581C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DAD17-04D0-8599-E3C3-D0A7AEE13A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A02E69-4423-7DC4-FDE5-1DA81D5F384C}"/>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8" name="Footer Placeholder 7">
            <a:extLst>
              <a:ext uri="{FF2B5EF4-FFF2-40B4-BE49-F238E27FC236}">
                <a16:creationId xmlns:a16="http://schemas.microsoft.com/office/drawing/2014/main" id="{9FA925FA-7267-1C21-C4A4-1761B2F89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91A1A-E6C9-01B4-E1B9-52A18D775A8B}"/>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25760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5601-6734-F08A-5E18-FFFB1673BD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919071-B695-B73B-03CB-BF937C6AEFDF}"/>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4" name="Footer Placeholder 3">
            <a:extLst>
              <a:ext uri="{FF2B5EF4-FFF2-40B4-BE49-F238E27FC236}">
                <a16:creationId xmlns:a16="http://schemas.microsoft.com/office/drawing/2014/main" id="{EC66B497-CCB2-C2E9-5CF6-8F65240A61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DB950C-64FA-705F-30B9-A34B0AB55CE2}"/>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88705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7E604A-0C3B-6667-16A0-AFA7073C1AAB}"/>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3" name="Footer Placeholder 2">
            <a:extLst>
              <a:ext uri="{FF2B5EF4-FFF2-40B4-BE49-F238E27FC236}">
                <a16:creationId xmlns:a16="http://schemas.microsoft.com/office/drawing/2014/main" id="{E191051D-F761-2089-AF45-B6A1F84F2B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BC4E8-8CB2-FD8A-22B7-619523E2D3A6}"/>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295283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315CF-A3EC-0C5A-1F1D-CAFB92401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5F9CDC-283C-630A-6A59-F41F2795D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05BB7C-FA1A-9609-4F2E-354035FE6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64D951-FB71-1960-7A7A-0A94CB68B3E7}"/>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6" name="Footer Placeholder 5">
            <a:extLst>
              <a:ext uri="{FF2B5EF4-FFF2-40B4-BE49-F238E27FC236}">
                <a16:creationId xmlns:a16="http://schemas.microsoft.com/office/drawing/2014/main" id="{946345AB-A093-02B8-056F-1DB0F4A59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1EAD9-0F84-399E-ED2B-BAE834A8D0A4}"/>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14025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BA6E5-FF8B-90AA-2FD0-F81A24EFE0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E5BFA9-BE56-7534-883B-0FB7B7DEB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C98464-DE39-DE66-2B83-47BA1682E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EA6B1-06FE-08CD-800B-C8ABA2B91930}"/>
              </a:ext>
            </a:extLst>
          </p:cNvPr>
          <p:cNvSpPr>
            <a:spLocks noGrp="1"/>
          </p:cNvSpPr>
          <p:nvPr>
            <p:ph type="dt" sz="half" idx="10"/>
          </p:nvPr>
        </p:nvSpPr>
        <p:spPr/>
        <p:txBody>
          <a:bodyPr/>
          <a:lstStyle/>
          <a:p>
            <a:fld id="{0B0A9E98-D38F-466B-A4B7-B913EAB7F3A5}" type="datetimeFigureOut">
              <a:rPr lang="en-US" smtClean="0"/>
              <a:t>10/29/2024</a:t>
            </a:fld>
            <a:endParaRPr lang="en-US"/>
          </a:p>
        </p:txBody>
      </p:sp>
      <p:sp>
        <p:nvSpPr>
          <p:cNvPr id="6" name="Footer Placeholder 5">
            <a:extLst>
              <a:ext uri="{FF2B5EF4-FFF2-40B4-BE49-F238E27FC236}">
                <a16:creationId xmlns:a16="http://schemas.microsoft.com/office/drawing/2014/main" id="{37C4BC4E-E993-4363-4BAF-88E885525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50FAD8-11B1-7264-6989-C2735C7FC0BE}"/>
              </a:ext>
            </a:extLst>
          </p:cNvPr>
          <p:cNvSpPr>
            <a:spLocks noGrp="1"/>
          </p:cNvSpPr>
          <p:nvPr>
            <p:ph type="sldNum" sz="quarter" idx="12"/>
          </p:nvPr>
        </p:nvSpPr>
        <p:spPr/>
        <p:txBody>
          <a:bodyPr/>
          <a:lstStyle/>
          <a:p>
            <a:fld id="{C4C671AC-D839-4C13-B83D-C65B51718C85}" type="slidenum">
              <a:rPr lang="en-US" smtClean="0"/>
              <a:t>‹#›</a:t>
            </a:fld>
            <a:endParaRPr lang="en-US"/>
          </a:p>
        </p:txBody>
      </p:sp>
    </p:spTree>
    <p:extLst>
      <p:ext uri="{BB962C8B-B14F-4D97-AF65-F5344CB8AC3E}">
        <p14:creationId xmlns:p14="http://schemas.microsoft.com/office/powerpoint/2010/main" val="216151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A866AE-6730-9F59-10B6-7DA086FED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3D7FE-856C-D103-3F6F-B30C3F5BC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FA1BB-FC80-8337-FDBB-14B1AE7C66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0A9E98-D38F-466B-A4B7-B913EAB7F3A5}" type="datetimeFigureOut">
              <a:rPr lang="en-US" smtClean="0"/>
              <a:t>10/29/2024</a:t>
            </a:fld>
            <a:endParaRPr lang="en-US"/>
          </a:p>
        </p:txBody>
      </p:sp>
      <p:sp>
        <p:nvSpPr>
          <p:cNvPr id="5" name="Footer Placeholder 4">
            <a:extLst>
              <a:ext uri="{FF2B5EF4-FFF2-40B4-BE49-F238E27FC236}">
                <a16:creationId xmlns:a16="http://schemas.microsoft.com/office/drawing/2014/main" id="{EF4993C6-DF6A-F61A-D767-C7F374483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187237-ACCE-3367-004E-74C7F7C487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671AC-D839-4C13-B83D-C65B51718C85}" type="slidenum">
              <a:rPr lang="en-US" smtClean="0"/>
              <a:t>‹#›</a:t>
            </a:fld>
            <a:endParaRPr lang="en-US"/>
          </a:p>
        </p:txBody>
      </p:sp>
    </p:spTree>
    <p:extLst>
      <p:ext uri="{BB962C8B-B14F-4D97-AF65-F5344CB8AC3E}">
        <p14:creationId xmlns:p14="http://schemas.microsoft.com/office/powerpoint/2010/main" val="3602357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3EE4D-3901-314E-B1C5-FC06ADF51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E946BE-733B-B410-EBAE-A8BE99A86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B8FD4-9134-111A-6A15-5EFA6FD5D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t>
            </a:r>
          </a:p>
        </p:txBody>
      </p:sp>
      <p:sp>
        <p:nvSpPr>
          <p:cNvPr id="5" name="Footer Placeholder 4">
            <a:extLst>
              <a:ext uri="{FF2B5EF4-FFF2-40B4-BE49-F238E27FC236}">
                <a16:creationId xmlns:a16="http://schemas.microsoft.com/office/drawing/2014/main" id="{563CB7CA-2195-D0FA-81E8-FECECBAF9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1EDC55-ABDD-5947-5629-BCE11287E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15D-51E0-4068-8222-D1603B206AAC}" type="slidenum">
              <a:rPr lang="en-US" smtClean="0"/>
              <a:t>‹#›</a:t>
            </a:fld>
            <a:endParaRPr lang="en-US"/>
          </a:p>
        </p:txBody>
      </p:sp>
    </p:spTree>
    <p:extLst>
      <p:ext uri="{BB962C8B-B14F-4D97-AF65-F5344CB8AC3E}">
        <p14:creationId xmlns:p14="http://schemas.microsoft.com/office/powerpoint/2010/main" val="4083508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4E7EC-A566-F4AD-7804-CC47145A28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44"/>
            <a:ext cx="12191980" cy="6855912"/>
          </a:xfrm>
          <a:prstGeom prst="rect">
            <a:avLst/>
          </a:prstGeom>
        </p:spPr>
      </p:pic>
      <p:sp>
        <p:nvSpPr>
          <p:cNvPr id="2" name="Title 1">
            <a:extLst>
              <a:ext uri="{FF2B5EF4-FFF2-40B4-BE49-F238E27FC236}">
                <a16:creationId xmlns:a16="http://schemas.microsoft.com/office/drawing/2014/main" id="{4F9E2EFE-AAFE-85D7-8034-DC5053BDEB3C}"/>
              </a:ext>
            </a:extLst>
          </p:cNvPr>
          <p:cNvSpPr>
            <a:spLocks noGrp="1"/>
          </p:cNvSpPr>
          <p:nvPr>
            <p:ph type="ctrTitle"/>
          </p:nvPr>
        </p:nvSpPr>
        <p:spPr/>
        <p:txBody>
          <a:bodyPr>
            <a:noAutofit/>
          </a:bodyPr>
          <a:lstStyle/>
          <a:p>
            <a:r>
              <a:rPr lang="en-US" sz="4400">
                <a:solidFill>
                  <a:schemeClr val="bg1"/>
                </a:solidFill>
                <a:latin typeface="Century Gothic"/>
              </a:rPr>
              <a:t>How Should I Know? Lack of Confidence Biases Stock Market Expectations Toward Zero</a:t>
            </a:r>
          </a:p>
        </p:txBody>
      </p:sp>
      <p:sp>
        <p:nvSpPr>
          <p:cNvPr id="3" name="Subtitle 2">
            <a:extLst>
              <a:ext uri="{FF2B5EF4-FFF2-40B4-BE49-F238E27FC236}">
                <a16:creationId xmlns:a16="http://schemas.microsoft.com/office/drawing/2014/main" id="{12834566-154C-7370-9D3F-0C3689C80DE0}"/>
              </a:ext>
            </a:extLst>
          </p:cNvPr>
          <p:cNvSpPr>
            <a:spLocks noGrp="1"/>
          </p:cNvSpPr>
          <p:nvPr>
            <p:ph type="subTitle" idx="1"/>
          </p:nvPr>
        </p:nvSpPr>
        <p:spPr>
          <a:xfrm>
            <a:off x="1524000" y="3954376"/>
            <a:ext cx="9829800" cy="1655762"/>
          </a:xfrm>
        </p:spPr>
        <p:txBody>
          <a:bodyPr>
            <a:normAutofit/>
          </a:bodyPr>
          <a:lstStyle/>
          <a:p>
            <a:r>
              <a:rPr lang="en-US" dirty="0">
                <a:solidFill>
                  <a:schemeClr val="bg1"/>
                </a:solidFill>
                <a:latin typeface="Century Gothic" panose="020B0502020202020204" pitchFamily="34" charset="0"/>
              </a:rPr>
              <a:t>Alycia Chin*</a:t>
            </a:r>
            <a:r>
              <a:rPr lang="en-US" sz="2800" dirty="0">
                <a:solidFill>
                  <a:schemeClr val="bg1"/>
                </a:solidFill>
                <a:latin typeface="Century Gothic" panose="020B0502020202020204" pitchFamily="34" charset="0"/>
              </a:rPr>
              <a:t>|</a:t>
            </a:r>
            <a:r>
              <a:rPr lang="en-US" dirty="0">
                <a:solidFill>
                  <a:schemeClr val="bg1"/>
                </a:solidFill>
                <a:latin typeface="Century Gothic" panose="020B0502020202020204" pitchFamily="34" charset="0"/>
              </a:rPr>
              <a:t> Eric M. VanEpps </a:t>
            </a:r>
            <a:r>
              <a:rPr lang="en-US" sz="2800" dirty="0">
                <a:solidFill>
                  <a:schemeClr val="bg1"/>
                </a:solidFill>
                <a:latin typeface="Century Gothic" panose="020B0502020202020204" pitchFamily="34" charset="0"/>
              </a:rPr>
              <a:t>|</a:t>
            </a:r>
            <a:r>
              <a:rPr lang="en-US" dirty="0">
                <a:solidFill>
                  <a:schemeClr val="bg1"/>
                </a:solidFill>
                <a:latin typeface="Century Gothic" panose="020B0502020202020204" pitchFamily="34" charset="0"/>
              </a:rPr>
              <a:t> Brian Scholl</a:t>
            </a:r>
            <a:r>
              <a:rPr lang="en-US" sz="2800" dirty="0">
                <a:solidFill>
                  <a:schemeClr val="bg1"/>
                </a:solidFill>
                <a:latin typeface="Century Gothic" panose="020B0502020202020204" pitchFamily="34" charset="0"/>
              </a:rPr>
              <a:t>|</a:t>
            </a:r>
            <a:r>
              <a:rPr lang="en-US" dirty="0">
                <a:solidFill>
                  <a:schemeClr val="bg1"/>
                </a:solidFill>
                <a:latin typeface="Century Gothic" panose="020B0502020202020204" pitchFamily="34" charset="0"/>
              </a:rPr>
              <a:t> Steven Nash</a:t>
            </a:r>
          </a:p>
          <a:p>
            <a:r>
              <a:rPr lang="en-US" dirty="0">
                <a:solidFill>
                  <a:schemeClr val="bg1"/>
                </a:solidFill>
                <a:latin typeface="Century Gothic" panose="020B0502020202020204" pitchFamily="34" charset="0"/>
              </a:rPr>
              <a:t>*Presenting author</a:t>
            </a:r>
          </a:p>
        </p:txBody>
      </p:sp>
      <p:sp>
        <p:nvSpPr>
          <p:cNvPr id="6" name="TextBox 5">
            <a:extLst>
              <a:ext uri="{FF2B5EF4-FFF2-40B4-BE49-F238E27FC236}">
                <a16:creationId xmlns:a16="http://schemas.microsoft.com/office/drawing/2014/main" id="{1FA2BE52-1840-187A-287F-097B9C62E079}"/>
              </a:ext>
            </a:extLst>
          </p:cNvPr>
          <p:cNvSpPr txBox="1"/>
          <p:nvPr/>
        </p:nvSpPr>
        <p:spPr>
          <a:xfrm>
            <a:off x="612742" y="5485164"/>
            <a:ext cx="11093483" cy="11387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This presentation is provided in the author’s official capacity </a:t>
            </a:r>
            <a:r>
              <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mn-cs"/>
              </a:rPr>
              <a:t>as a staff member </a:t>
            </a:r>
            <a:r>
              <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of the Office of the Investor Advocate at the Securities and Exchange Commission (SEC) but does not necessarily reflect the views of the Commission, the Commissioners, or other members of the staff.</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506581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703B8-C90C-6281-9BC2-2B856BDE1D06}"/>
              </a:ext>
            </a:extLst>
          </p:cNvPr>
          <p:cNvSpPr>
            <a:spLocks noGrp="1"/>
          </p:cNvSpPr>
          <p:nvPr>
            <p:ph type="title"/>
          </p:nvPr>
        </p:nvSpPr>
        <p:spPr>
          <a:xfrm>
            <a:off x="561109" y="365125"/>
            <a:ext cx="10515600" cy="1325563"/>
          </a:xfrm>
        </p:spPr>
        <p:txBody>
          <a:bodyPr/>
          <a:lstStyle/>
          <a:p>
            <a:r>
              <a:rPr lang="en-US"/>
              <a:t>Framing Effect in Expectations</a:t>
            </a:r>
          </a:p>
        </p:txBody>
      </p:sp>
      <p:sp>
        <p:nvSpPr>
          <p:cNvPr id="4" name="Slide Number Placeholder 3">
            <a:extLst>
              <a:ext uri="{FF2B5EF4-FFF2-40B4-BE49-F238E27FC236}">
                <a16:creationId xmlns:a16="http://schemas.microsoft.com/office/drawing/2014/main" id="{E40105BA-92FC-8336-39D8-DDE41BC90923}"/>
              </a:ext>
            </a:extLst>
          </p:cNvPr>
          <p:cNvSpPr>
            <a:spLocks noGrp="1"/>
          </p:cNvSpPr>
          <p:nvPr>
            <p:ph type="sldNum" sz="quarter" idx="12"/>
          </p:nvPr>
        </p:nvSpPr>
        <p:spPr/>
        <p:txBody>
          <a:bodyPr/>
          <a:lstStyle/>
          <a:p>
            <a:fld id="{240D515D-51E0-4068-8222-D1603B206AAC}" type="slidenum">
              <a:rPr lang="en-US" smtClean="0"/>
              <a:pPr/>
              <a:t>10</a:t>
            </a:fld>
            <a:endParaRPr lang="en-US"/>
          </a:p>
        </p:txBody>
      </p:sp>
      <p:pic>
        <p:nvPicPr>
          <p:cNvPr id="5" name="Content Placeholder 6" descr="Chart, box and whisker chart&#10;&#10;Description automatically generated">
            <a:extLst>
              <a:ext uri="{FF2B5EF4-FFF2-40B4-BE49-F238E27FC236}">
                <a16:creationId xmlns:a16="http://schemas.microsoft.com/office/drawing/2014/main" id="{77B37442-0000-E312-6D34-D3079BA4210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5756" y="2129586"/>
            <a:ext cx="7348952" cy="2598828"/>
          </a:xfrm>
          <a:prstGeom prst="rect">
            <a:avLst/>
          </a:prstGeom>
        </p:spPr>
      </p:pic>
      <p:grpSp>
        <p:nvGrpSpPr>
          <p:cNvPr id="16" name="Group 15">
            <a:extLst>
              <a:ext uri="{FF2B5EF4-FFF2-40B4-BE49-F238E27FC236}">
                <a16:creationId xmlns:a16="http://schemas.microsoft.com/office/drawing/2014/main" id="{3ADBAC66-2FA3-71F5-4516-1630AB5B9ECB}"/>
              </a:ext>
            </a:extLst>
          </p:cNvPr>
          <p:cNvGrpSpPr/>
          <p:nvPr/>
        </p:nvGrpSpPr>
        <p:grpSpPr>
          <a:xfrm>
            <a:off x="8457356" y="2044005"/>
            <a:ext cx="3337353" cy="1384995"/>
            <a:chOff x="8457356" y="2044005"/>
            <a:chExt cx="3337353" cy="1384995"/>
          </a:xfrm>
        </p:grpSpPr>
        <p:sp>
          <p:nvSpPr>
            <p:cNvPr id="7" name="TextBox 6">
              <a:extLst>
                <a:ext uri="{FF2B5EF4-FFF2-40B4-BE49-F238E27FC236}">
                  <a16:creationId xmlns:a16="http://schemas.microsoft.com/office/drawing/2014/main" id="{79ECD4CE-AB73-AEBA-B8F5-99AB1FE61667}"/>
                </a:ext>
              </a:extLst>
            </p:cNvPr>
            <p:cNvSpPr txBox="1"/>
            <p:nvPr/>
          </p:nvSpPr>
          <p:spPr>
            <a:xfrm>
              <a:off x="9362653" y="2044005"/>
              <a:ext cx="2432056" cy="1384995"/>
            </a:xfrm>
            <a:prstGeom prst="rect">
              <a:avLst/>
            </a:prstGeom>
            <a:noFill/>
          </p:spPr>
          <p:txBody>
            <a:bodyPr wrap="square">
              <a:spAutoFit/>
            </a:bodyPr>
            <a:lstStyle/>
            <a:p>
              <a:r>
                <a:rPr lang="en-US" sz="3600" b="1">
                  <a:solidFill>
                    <a:srgbClr val="003864"/>
                  </a:solidFill>
                  <a:latin typeface="Century Gothic" panose="020B0502020202020204" pitchFamily="34" charset="0"/>
                </a:rPr>
                <a:t>39.3%</a:t>
              </a:r>
              <a:endParaRPr lang="en-US" sz="1200">
                <a:solidFill>
                  <a:schemeClr val="tx1"/>
                </a:solidFill>
                <a:latin typeface="Century Gothic" panose="020B0502020202020204" pitchFamily="34" charset="0"/>
              </a:endParaRPr>
            </a:p>
            <a:p>
              <a:r>
                <a:rPr lang="en-US" sz="1600">
                  <a:latin typeface="Century Gothic" panose="020B0502020202020204" pitchFamily="34" charset="0"/>
                </a:rPr>
                <a:t>Average chance of increase in</a:t>
              </a:r>
              <a:r>
                <a:rPr lang="en-US" sz="1600" b="1">
                  <a:solidFill>
                    <a:srgbClr val="7B9AAE"/>
                  </a:solidFill>
                  <a:latin typeface="Century Gothic" panose="020B0502020202020204" pitchFamily="34" charset="0"/>
                </a:rPr>
                <a:t> positive frame</a:t>
              </a:r>
            </a:p>
          </p:txBody>
        </p:sp>
        <p:pic>
          <p:nvPicPr>
            <p:cNvPr id="15" name="Graphic 14" descr="Badge Follow with solid fill">
              <a:extLst>
                <a:ext uri="{FF2B5EF4-FFF2-40B4-BE49-F238E27FC236}">
                  <a16:creationId xmlns:a16="http://schemas.microsoft.com/office/drawing/2014/main" id="{27EF931F-FD7E-99D2-8A48-B60C847BE3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57356" y="2279302"/>
              <a:ext cx="914400" cy="914400"/>
            </a:xfrm>
            <a:prstGeom prst="rect">
              <a:avLst/>
            </a:prstGeom>
          </p:spPr>
        </p:pic>
      </p:grpSp>
      <p:grpSp>
        <p:nvGrpSpPr>
          <p:cNvPr id="6" name="Group 5">
            <a:extLst>
              <a:ext uri="{FF2B5EF4-FFF2-40B4-BE49-F238E27FC236}">
                <a16:creationId xmlns:a16="http://schemas.microsoft.com/office/drawing/2014/main" id="{25BB04BA-A60C-0BDA-E1DB-1A8B013186D3}"/>
              </a:ext>
            </a:extLst>
          </p:cNvPr>
          <p:cNvGrpSpPr/>
          <p:nvPr/>
        </p:nvGrpSpPr>
        <p:grpSpPr>
          <a:xfrm>
            <a:off x="8457356" y="3782316"/>
            <a:ext cx="3337353" cy="1631216"/>
            <a:chOff x="8457356" y="3782316"/>
            <a:chExt cx="3337353" cy="1631216"/>
          </a:xfrm>
        </p:grpSpPr>
        <p:sp>
          <p:nvSpPr>
            <p:cNvPr id="18" name="TextBox 17">
              <a:extLst>
                <a:ext uri="{FF2B5EF4-FFF2-40B4-BE49-F238E27FC236}">
                  <a16:creationId xmlns:a16="http://schemas.microsoft.com/office/drawing/2014/main" id="{719E9983-B8E4-4CDE-7E10-6B297A868307}"/>
                </a:ext>
              </a:extLst>
            </p:cNvPr>
            <p:cNvSpPr txBox="1"/>
            <p:nvPr/>
          </p:nvSpPr>
          <p:spPr>
            <a:xfrm>
              <a:off x="9362653" y="3782316"/>
              <a:ext cx="2432056" cy="1631216"/>
            </a:xfrm>
            <a:prstGeom prst="rect">
              <a:avLst/>
            </a:prstGeom>
            <a:noFill/>
          </p:spPr>
          <p:txBody>
            <a:bodyPr wrap="square">
              <a:spAutoFit/>
            </a:bodyPr>
            <a:lstStyle/>
            <a:p>
              <a:r>
                <a:rPr lang="en-US" sz="3600" b="1" dirty="0">
                  <a:solidFill>
                    <a:srgbClr val="003864"/>
                  </a:solidFill>
                  <a:latin typeface="Century Gothic" panose="020B0502020202020204" pitchFamily="34" charset="0"/>
                </a:rPr>
                <a:t>54.8% </a:t>
              </a:r>
              <a:r>
                <a:rPr lang="en-US" sz="1600" dirty="0">
                  <a:latin typeface="Century Gothic" panose="020B0502020202020204" pitchFamily="34" charset="0"/>
                </a:rPr>
                <a:t>Average chance of an increase in </a:t>
              </a:r>
              <a:r>
                <a:rPr lang="en-US" sz="1600" b="1" dirty="0">
                  <a:solidFill>
                    <a:srgbClr val="7B9AAE"/>
                  </a:solidFill>
                  <a:latin typeface="Century Gothic" panose="020B0502020202020204" pitchFamily="34" charset="0"/>
                </a:rPr>
                <a:t>negative frame </a:t>
              </a:r>
              <a:r>
                <a:rPr lang="en-US" sz="1600" dirty="0">
                  <a:latin typeface="Century Gothic" panose="020B0502020202020204" pitchFamily="34" charset="0"/>
                </a:rPr>
                <a:t>= (100-chance of decrease)</a:t>
              </a:r>
              <a:endParaRPr lang="en-US" sz="1600" b="1" dirty="0">
                <a:solidFill>
                  <a:srgbClr val="7B9AAE"/>
                </a:solidFill>
                <a:latin typeface="Century Gothic" panose="020B0502020202020204" pitchFamily="34" charset="0"/>
              </a:endParaRPr>
            </a:p>
          </p:txBody>
        </p:sp>
        <p:pic>
          <p:nvPicPr>
            <p:cNvPr id="21" name="Graphic 20" descr="Badge Unfollow with solid fill">
              <a:extLst>
                <a:ext uri="{FF2B5EF4-FFF2-40B4-BE49-F238E27FC236}">
                  <a16:creationId xmlns:a16="http://schemas.microsoft.com/office/drawing/2014/main" id="{7E7D91D9-79EF-1477-058D-EEF2D8D26D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7356" y="3782316"/>
              <a:ext cx="914400" cy="914400"/>
            </a:xfrm>
            <a:prstGeom prst="rect">
              <a:avLst/>
            </a:prstGeom>
          </p:spPr>
        </p:pic>
      </p:grpSp>
      <p:cxnSp>
        <p:nvCxnSpPr>
          <p:cNvPr id="3" name="Straight Connector 2">
            <a:extLst>
              <a:ext uri="{FF2B5EF4-FFF2-40B4-BE49-F238E27FC236}">
                <a16:creationId xmlns:a16="http://schemas.microsoft.com/office/drawing/2014/main" id="{A8CA5C35-5907-B097-9ABF-7951CF849AD0}"/>
              </a:ext>
            </a:extLst>
          </p:cNvPr>
          <p:cNvCxnSpPr>
            <a:cxnSpLocks/>
          </p:cNvCxnSpPr>
          <p:nvPr/>
        </p:nvCxnSpPr>
        <p:spPr>
          <a:xfrm>
            <a:off x="8302774" y="1690688"/>
            <a:ext cx="0" cy="4026621"/>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640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83AD9-B474-3DC4-5B9F-374D4433F887}"/>
              </a:ext>
            </a:extLst>
          </p:cNvPr>
          <p:cNvSpPr>
            <a:spLocks noGrp="1"/>
          </p:cNvSpPr>
          <p:nvPr>
            <p:ph type="title"/>
          </p:nvPr>
        </p:nvSpPr>
        <p:spPr>
          <a:xfrm>
            <a:off x="838200" y="402706"/>
            <a:ext cx="10515600" cy="1325563"/>
          </a:xfrm>
        </p:spPr>
        <p:txBody>
          <a:bodyPr/>
          <a:lstStyle/>
          <a:p>
            <a:r>
              <a:rPr kumimoji="0" lang="en-US" sz="4400" b="0" i="0" u="none" strike="noStrike" kern="1200" cap="none" spc="0" normalizeH="0" baseline="0" noProof="0">
                <a:ln>
                  <a:noFill/>
                </a:ln>
                <a:solidFill>
                  <a:srgbClr val="003864"/>
                </a:solidFill>
                <a:effectLst/>
                <a:uLnTx/>
                <a:uFillTx/>
                <a:latin typeface="Century Gothic" panose="020B0502020202020204" pitchFamily="34" charset="0"/>
                <a:ea typeface="+mj-ea"/>
                <a:cs typeface="+mj-cs"/>
              </a:rPr>
              <a:t>Study 3: Manipulating </a:t>
            </a:r>
            <a:br>
              <a:rPr kumimoji="0" lang="en-US" sz="4400" b="0" i="0" u="none" strike="noStrike" kern="1200" cap="none" spc="0" normalizeH="0" baseline="0" noProof="0">
                <a:ln>
                  <a:noFill/>
                </a:ln>
                <a:solidFill>
                  <a:srgbClr val="003864"/>
                </a:solidFill>
                <a:effectLst/>
                <a:uLnTx/>
                <a:uFillTx/>
                <a:latin typeface="Century Gothic" panose="020B0502020202020204" pitchFamily="34" charset="0"/>
                <a:ea typeface="+mj-ea"/>
                <a:cs typeface="+mj-cs"/>
              </a:rPr>
            </a:br>
            <a:r>
              <a:rPr kumimoji="0" lang="en-US" sz="4400" b="0" i="0" u="none" strike="noStrike" kern="1200" cap="none" spc="0" normalizeH="0" baseline="0" noProof="0">
                <a:ln>
                  <a:noFill/>
                </a:ln>
                <a:solidFill>
                  <a:srgbClr val="003864"/>
                </a:solidFill>
                <a:effectLst/>
                <a:uLnTx/>
                <a:uFillTx/>
                <a:latin typeface="Century Gothic" panose="020B0502020202020204" pitchFamily="34" charset="0"/>
                <a:ea typeface="+mj-ea"/>
                <a:cs typeface="+mj-cs"/>
              </a:rPr>
              <a:t>Confidence</a:t>
            </a:r>
            <a:endParaRPr lang="en-US"/>
          </a:p>
        </p:txBody>
      </p:sp>
      <p:sp>
        <p:nvSpPr>
          <p:cNvPr id="4" name="Slide Number Placeholder 3">
            <a:extLst>
              <a:ext uri="{FF2B5EF4-FFF2-40B4-BE49-F238E27FC236}">
                <a16:creationId xmlns:a16="http://schemas.microsoft.com/office/drawing/2014/main" id="{1727CCEF-6338-064F-F5E6-DE4C55ACA5B2}"/>
              </a:ext>
            </a:extLst>
          </p:cNvPr>
          <p:cNvSpPr>
            <a:spLocks noGrp="1"/>
          </p:cNvSpPr>
          <p:nvPr>
            <p:ph type="sldNum" sz="quarter" idx="12"/>
          </p:nvPr>
        </p:nvSpPr>
        <p:spPr/>
        <p:txBody>
          <a:bodyPr/>
          <a:lstStyle/>
          <a:p>
            <a:fld id="{240D515D-51E0-4068-8222-D1603B206AAC}" type="slidenum">
              <a:rPr lang="en-US" smtClean="0"/>
              <a:pPr/>
              <a:t>11</a:t>
            </a:fld>
            <a:endParaRPr lang="en-US"/>
          </a:p>
        </p:txBody>
      </p:sp>
      <p:sp>
        <p:nvSpPr>
          <p:cNvPr id="5" name="TextBox 4">
            <a:extLst>
              <a:ext uri="{FF2B5EF4-FFF2-40B4-BE49-F238E27FC236}">
                <a16:creationId xmlns:a16="http://schemas.microsoft.com/office/drawing/2014/main" id="{EEDDF328-5D94-087E-B537-944FAD504386}"/>
              </a:ext>
            </a:extLst>
          </p:cNvPr>
          <p:cNvSpPr txBox="1"/>
          <p:nvPr/>
        </p:nvSpPr>
        <p:spPr>
          <a:xfrm>
            <a:off x="972659" y="1952734"/>
            <a:ext cx="5973796" cy="4278094"/>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a:solidFill>
                  <a:schemeClr val="bg2">
                    <a:lumMod val="50000"/>
                  </a:schemeClr>
                </a:solidFill>
                <a:latin typeface="Century Gothic" panose="020B0502020202020204" pitchFamily="34" charset="0"/>
              </a:rPr>
              <a:t>Surveys conducted by the New York Federal Reserve Bank have asked participants to predict the likelihood that U.S. stock prices will be higher in one year. </a:t>
            </a:r>
          </a:p>
          <a:p>
            <a:pPr marL="285750" indent="-285750">
              <a:spcAft>
                <a:spcPts val="1200"/>
              </a:spcAft>
              <a:buFont typeface="Arial" panose="020B0604020202020204" pitchFamily="34" charset="0"/>
              <a:buChar char="•"/>
            </a:pPr>
            <a:r>
              <a:rPr lang="en-US" i="1">
                <a:solidFill>
                  <a:schemeClr val="bg2">
                    <a:lumMod val="50000"/>
                  </a:schemeClr>
                </a:solidFill>
                <a:latin typeface="Century Gothic" panose="020B0502020202020204" pitchFamily="34" charset="0"/>
              </a:rPr>
              <a:t>High confidence: </a:t>
            </a:r>
            <a:r>
              <a:rPr lang="en-US">
                <a:solidFill>
                  <a:schemeClr val="bg2">
                    <a:lumMod val="50000"/>
                  </a:schemeClr>
                </a:solidFill>
                <a:latin typeface="Century Gothic" panose="020B0502020202020204" pitchFamily="34" charset="0"/>
              </a:rPr>
              <a:t>Participants often find this question to be difficult, but actually, their predictions are usually quite predictive</a:t>
            </a:r>
            <a:r>
              <a:rPr lang="en-US" b="1">
                <a:solidFill>
                  <a:schemeClr val="bg2">
                    <a:lumMod val="50000"/>
                  </a:schemeClr>
                </a:solidFill>
                <a:latin typeface="Century Gothic" panose="020B0502020202020204" pitchFamily="34" charset="0"/>
              </a:rPr>
              <a:t>; </a:t>
            </a:r>
            <a:r>
              <a:rPr lang="en-US" b="1">
                <a:solidFill>
                  <a:srgbClr val="7B9AAE"/>
                </a:solidFill>
                <a:latin typeface="Century Gothic" panose="020B0502020202020204" pitchFamily="34" charset="0"/>
              </a:rPr>
              <a:t>most predictions are related to actual stock market performance.</a:t>
            </a:r>
          </a:p>
          <a:p>
            <a:pPr marL="285750" indent="-285750">
              <a:buFont typeface="Arial" panose="020B0604020202020204" pitchFamily="34" charset="0"/>
              <a:buChar char="•"/>
            </a:pPr>
            <a:r>
              <a:rPr lang="en-US" i="1">
                <a:solidFill>
                  <a:schemeClr val="bg2">
                    <a:lumMod val="50000"/>
                  </a:schemeClr>
                </a:solidFill>
                <a:latin typeface="Century Gothic" panose="020B0502020202020204" pitchFamily="34" charset="0"/>
              </a:rPr>
              <a:t>Low confidence: </a:t>
            </a:r>
            <a:r>
              <a:rPr lang="en-US">
                <a:solidFill>
                  <a:schemeClr val="bg2">
                    <a:lumMod val="50000"/>
                  </a:schemeClr>
                </a:solidFill>
                <a:latin typeface="Century Gothic" panose="020B0502020202020204" pitchFamily="34" charset="0"/>
              </a:rPr>
              <a:t>Participants often find this question to be difficult, and indeed, their predictions are usually quite inaccurate; </a:t>
            </a:r>
            <a:r>
              <a:rPr lang="en-US" b="1">
                <a:solidFill>
                  <a:srgbClr val="7B9AAE"/>
                </a:solidFill>
                <a:latin typeface="Century Gothic" panose="020B0502020202020204" pitchFamily="34" charset="0"/>
              </a:rPr>
              <a:t>most predictions are far away from actual stock market performance.</a:t>
            </a:r>
          </a:p>
        </p:txBody>
      </p:sp>
      <p:cxnSp>
        <p:nvCxnSpPr>
          <p:cNvPr id="6" name="Straight Connector 5">
            <a:extLst>
              <a:ext uri="{FF2B5EF4-FFF2-40B4-BE49-F238E27FC236}">
                <a16:creationId xmlns:a16="http://schemas.microsoft.com/office/drawing/2014/main" id="{5052EE30-B051-9C73-0BDA-160993504BB6}"/>
              </a:ext>
            </a:extLst>
          </p:cNvPr>
          <p:cNvCxnSpPr>
            <a:cxnSpLocks/>
          </p:cNvCxnSpPr>
          <p:nvPr/>
        </p:nvCxnSpPr>
        <p:spPr>
          <a:xfrm>
            <a:off x="7785539" y="613849"/>
            <a:ext cx="0" cy="5841445"/>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722E519-12D0-EABF-C3B6-0581FAC3DC68}"/>
              </a:ext>
            </a:extLst>
          </p:cNvPr>
          <p:cNvPicPr>
            <a:picLocks noChangeAspect="1"/>
          </p:cNvPicPr>
          <p:nvPr/>
        </p:nvPicPr>
        <p:blipFill>
          <a:blip r:embed="rId3"/>
          <a:stretch>
            <a:fillRect/>
          </a:stretch>
        </p:blipFill>
        <p:spPr>
          <a:xfrm>
            <a:off x="8774634" y="579186"/>
            <a:ext cx="2444708" cy="2554445"/>
          </a:xfrm>
          <a:prstGeom prst="rect">
            <a:avLst/>
          </a:prstGeom>
        </p:spPr>
      </p:pic>
      <p:grpSp>
        <p:nvGrpSpPr>
          <p:cNvPr id="8" name="Group 7">
            <a:extLst>
              <a:ext uri="{FF2B5EF4-FFF2-40B4-BE49-F238E27FC236}">
                <a16:creationId xmlns:a16="http://schemas.microsoft.com/office/drawing/2014/main" id="{AB5C4FC6-42DC-8BC5-7572-B3C74FE0C2DD}"/>
              </a:ext>
            </a:extLst>
          </p:cNvPr>
          <p:cNvGrpSpPr/>
          <p:nvPr/>
        </p:nvGrpSpPr>
        <p:grpSpPr>
          <a:xfrm>
            <a:off x="8673044" y="3257313"/>
            <a:ext cx="2647889" cy="2316796"/>
            <a:chOff x="8090297" y="3534572"/>
            <a:chExt cx="2647889" cy="2316796"/>
          </a:xfrm>
        </p:grpSpPr>
        <p:grpSp>
          <p:nvGrpSpPr>
            <p:cNvPr id="9" name="Group 8">
              <a:extLst>
                <a:ext uri="{FF2B5EF4-FFF2-40B4-BE49-F238E27FC236}">
                  <a16:creationId xmlns:a16="http://schemas.microsoft.com/office/drawing/2014/main" id="{5244EDC8-6C3A-B3E8-2BDD-488F3B8A231A}"/>
                </a:ext>
              </a:extLst>
            </p:cNvPr>
            <p:cNvGrpSpPr/>
            <p:nvPr/>
          </p:nvGrpSpPr>
          <p:grpSpPr>
            <a:xfrm>
              <a:off x="8272275" y="3903695"/>
              <a:ext cx="2208545" cy="1947673"/>
              <a:chOff x="6314052" y="2049356"/>
              <a:chExt cx="2296540" cy="1947673"/>
            </a:xfrm>
          </p:grpSpPr>
          <p:grpSp>
            <p:nvGrpSpPr>
              <p:cNvPr id="11" name="Group 10">
                <a:extLst>
                  <a:ext uri="{FF2B5EF4-FFF2-40B4-BE49-F238E27FC236}">
                    <a16:creationId xmlns:a16="http://schemas.microsoft.com/office/drawing/2014/main" id="{70B0CDA8-0E31-1179-F4C5-A3B089A589AB}"/>
                  </a:ext>
                </a:extLst>
              </p:cNvPr>
              <p:cNvGrpSpPr/>
              <p:nvPr/>
            </p:nvGrpSpPr>
            <p:grpSpPr>
              <a:xfrm>
                <a:off x="6392445" y="2381006"/>
                <a:ext cx="2218147" cy="1616023"/>
                <a:chOff x="6787572" y="2724335"/>
                <a:chExt cx="930968" cy="861304"/>
              </a:xfrm>
            </p:grpSpPr>
            <p:sp>
              <p:nvSpPr>
                <p:cNvPr id="14" name="Rectangle 13">
                  <a:extLst>
                    <a:ext uri="{FF2B5EF4-FFF2-40B4-BE49-F238E27FC236}">
                      <a16:creationId xmlns:a16="http://schemas.microsoft.com/office/drawing/2014/main" id="{EDBB32BD-DA9B-03AA-AAE1-222F6070E128}"/>
                    </a:ext>
                  </a:extLst>
                </p:cNvPr>
                <p:cNvSpPr/>
                <p:nvPr/>
              </p:nvSpPr>
              <p:spPr>
                <a:xfrm>
                  <a:off x="6787572" y="2724336"/>
                  <a:ext cx="465484" cy="430652"/>
                </a:xfrm>
                <a:prstGeom prst="rect">
                  <a:avLst/>
                </a:prstGeom>
                <a:noFill/>
                <a:ln w="76200">
                  <a:solidFill>
                    <a:srgbClr val="7B9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9C6F00-12F4-0BCE-F6A1-2EFCA107BB86}"/>
                    </a:ext>
                  </a:extLst>
                </p:cNvPr>
                <p:cNvSpPr/>
                <p:nvPr/>
              </p:nvSpPr>
              <p:spPr>
                <a:xfrm>
                  <a:off x="7253056" y="2724335"/>
                  <a:ext cx="465484" cy="430652"/>
                </a:xfrm>
                <a:prstGeom prst="rect">
                  <a:avLst/>
                </a:prstGeom>
                <a:noFill/>
                <a:ln w="76200">
                  <a:solidFill>
                    <a:srgbClr val="7B9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FC3C06B-A96D-6612-9500-B283B0651EEC}"/>
                    </a:ext>
                  </a:extLst>
                </p:cNvPr>
                <p:cNvSpPr/>
                <p:nvPr/>
              </p:nvSpPr>
              <p:spPr>
                <a:xfrm>
                  <a:off x="6787572" y="3154987"/>
                  <a:ext cx="465484" cy="430652"/>
                </a:xfrm>
                <a:prstGeom prst="rect">
                  <a:avLst/>
                </a:prstGeom>
                <a:noFill/>
                <a:ln w="76200">
                  <a:solidFill>
                    <a:srgbClr val="7B9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31857A-681F-4005-F9F2-82622BD15415}"/>
                    </a:ext>
                  </a:extLst>
                </p:cNvPr>
                <p:cNvSpPr/>
                <p:nvPr/>
              </p:nvSpPr>
              <p:spPr>
                <a:xfrm>
                  <a:off x="7253056" y="3154986"/>
                  <a:ext cx="465484" cy="430652"/>
                </a:xfrm>
                <a:prstGeom prst="rect">
                  <a:avLst/>
                </a:prstGeom>
                <a:noFill/>
                <a:ln w="76200">
                  <a:solidFill>
                    <a:srgbClr val="7B9A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A4C4D6A7-626C-7135-F259-65ADE19F7F10}"/>
                  </a:ext>
                </a:extLst>
              </p:cNvPr>
              <p:cNvSpPr txBox="1"/>
              <p:nvPr/>
            </p:nvSpPr>
            <p:spPr>
              <a:xfrm>
                <a:off x="6314052" y="2049356"/>
                <a:ext cx="1265860" cy="307777"/>
              </a:xfrm>
              <a:prstGeom prst="rect">
                <a:avLst/>
              </a:prstGeom>
              <a:noFill/>
            </p:spPr>
            <p:txBody>
              <a:bodyPr wrap="square" rtlCol="0">
                <a:spAutoFit/>
              </a:bodyPr>
              <a:lstStyle/>
              <a:p>
                <a:r>
                  <a:rPr lang="en-US" sz="1400" b="1" dirty="0">
                    <a:solidFill>
                      <a:schemeClr val="bg2">
                        <a:lumMod val="50000"/>
                      </a:schemeClr>
                    </a:solidFill>
                    <a:latin typeface="Century Gothic" panose="020B0502020202020204" pitchFamily="34" charset="0"/>
                  </a:rPr>
                  <a:t>Confidence</a:t>
                </a:r>
              </a:p>
            </p:txBody>
          </p:sp>
          <p:sp>
            <p:nvSpPr>
              <p:cNvPr id="13" name="TextBox 12">
                <a:extLst>
                  <a:ext uri="{FF2B5EF4-FFF2-40B4-BE49-F238E27FC236}">
                    <a16:creationId xmlns:a16="http://schemas.microsoft.com/office/drawing/2014/main" id="{18457B17-45BF-64AB-6E25-AACC539BDD7A}"/>
                  </a:ext>
                </a:extLst>
              </p:cNvPr>
              <p:cNvSpPr txBox="1"/>
              <p:nvPr/>
            </p:nvSpPr>
            <p:spPr>
              <a:xfrm>
                <a:off x="7590844" y="2061292"/>
                <a:ext cx="930424" cy="307777"/>
              </a:xfrm>
              <a:prstGeom prst="rect">
                <a:avLst/>
              </a:prstGeom>
              <a:noFill/>
            </p:spPr>
            <p:txBody>
              <a:bodyPr wrap="square" rtlCol="0">
                <a:spAutoFit/>
              </a:bodyPr>
              <a:lstStyle/>
              <a:p>
                <a:r>
                  <a:rPr lang="en-US" sz="1400" b="1">
                    <a:solidFill>
                      <a:schemeClr val="bg2">
                        <a:lumMod val="50000"/>
                      </a:schemeClr>
                    </a:solidFill>
                    <a:latin typeface="Century Gothic" panose="020B0502020202020204" pitchFamily="34" charset="0"/>
                  </a:rPr>
                  <a:t>Framing</a:t>
                </a:r>
              </a:p>
            </p:txBody>
          </p:sp>
        </p:grpSp>
        <p:sp>
          <p:nvSpPr>
            <p:cNvPr id="10" name="TextBox 9">
              <a:extLst>
                <a:ext uri="{FF2B5EF4-FFF2-40B4-BE49-F238E27FC236}">
                  <a16:creationId xmlns:a16="http://schemas.microsoft.com/office/drawing/2014/main" id="{74F746EE-F0F3-2C76-AE66-80DDB28A08B3}"/>
                </a:ext>
              </a:extLst>
            </p:cNvPr>
            <p:cNvSpPr txBox="1"/>
            <p:nvPr/>
          </p:nvSpPr>
          <p:spPr>
            <a:xfrm>
              <a:off x="8090297" y="3534572"/>
              <a:ext cx="2647889" cy="369332"/>
            </a:xfrm>
            <a:prstGeom prst="rect">
              <a:avLst/>
            </a:prstGeom>
            <a:noFill/>
          </p:spPr>
          <p:txBody>
            <a:bodyPr wrap="square">
              <a:spAutoFit/>
            </a:bodyPr>
            <a:lstStyle/>
            <a:p>
              <a:r>
                <a:rPr lang="en-US" b="1" dirty="0">
                  <a:solidFill>
                    <a:schemeClr val="bg2">
                      <a:lumMod val="50000"/>
                    </a:schemeClr>
                  </a:solidFill>
                  <a:latin typeface="Century Gothic" panose="020B0502020202020204" pitchFamily="34" charset="0"/>
                </a:rPr>
                <a:t>2x2 between-subjects </a:t>
              </a:r>
            </a:p>
          </p:txBody>
        </p:sp>
      </p:grpSp>
    </p:spTree>
    <p:extLst>
      <p:ext uri="{BB962C8B-B14F-4D97-AF65-F5344CB8AC3E}">
        <p14:creationId xmlns:p14="http://schemas.microsoft.com/office/powerpoint/2010/main" val="516411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68E614E-3C62-0CCB-EC98-8E51D6651211}"/>
              </a:ext>
            </a:extLst>
          </p:cNvPr>
          <p:cNvSpPr/>
          <p:nvPr/>
        </p:nvSpPr>
        <p:spPr>
          <a:xfrm>
            <a:off x="6352979" y="720866"/>
            <a:ext cx="5414639" cy="5273499"/>
          </a:xfrm>
          <a:prstGeom prst="rect">
            <a:avLst/>
          </a:prstGeom>
          <a:solidFill>
            <a:srgbClr val="F3F5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B31B62-B73D-3EAB-77FD-874160BBD480}"/>
              </a:ext>
            </a:extLst>
          </p:cNvPr>
          <p:cNvSpPr>
            <a:spLocks noGrp="1"/>
          </p:cNvSpPr>
          <p:nvPr>
            <p:ph type="title"/>
          </p:nvPr>
        </p:nvSpPr>
        <p:spPr>
          <a:xfrm>
            <a:off x="381842" y="473050"/>
            <a:ext cx="10515600" cy="1325563"/>
          </a:xfrm>
        </p:spPr>
        <p:txBody>
          <a:bodyPr/>
          <a:lstStyle/>
          <a:p>
            <a:r>
              <a:rPr kumimoji="0" lang="en-US" sz="4400" b="0" i="0" u="none" strike="noStrike" kern="1200" cap="none" spc="0" normalizeH="0" baseline="0" noProof="0">
                <a:ln>
                  <a:noFill/>
                </a:ln>
                <a:effectLst/>
                <a:uLnTx/>
                <a:uFillTx/>
              </a:rPr>
              <a:t>Study 3 Methods</a:t>
            </a:r>
            <a:endParaRPr lang="en-US"/>
          </a:p>
        </p:txBody>
      </p:sp>
      <p:sp>
        <p:nvSpPr>
          <p:cNvPr id="4" name="Slide Number Placeholder 3">
            <a:extLst>
              <a:ext uri="{FF2B5EF4-FFF2-40B4-BE49-F238E27FC236}">
                <a16:creationId xmlns:a16="http://schemas.microsoft.com/office/drawing/2014/main" id="{F5ED88C3-1A23-D43B-90B9-AAD3A4F4E21D}"/>
              </a:ext>
            </a:extLst>
          </p:cNvPr>
          <p:cNvSpPr>
            <a:spLocks noGrp="1"/>
          </p:cNvSpPr>
          <p:nvPr>
            <p:ph type="sldNum" sz="quarter" idx="12"/>
          </p:nvPr>
        </p:nvSpPr>
        <p:spPr/>
        <p:txBody>
          <a:bodyPr/>
          <a:lstStyle/>
          <a:p>
            <a:fld id="{240D515D-51E0-4068-8222-D1603B206AAC}" type="slidenum">
              <a:rPr lang="en-US" smtClean="0"/>
              <a:pPr/>
              <a:t>12</a:t>
            </a:fld>
            <a:endParaRPr lang="en-US"/>
          </a:p>
        </p:txBody>
      </p:sp>
      <p:grpSp>
        <p:nvGrpSpPr>
          <p:cNvPr id="38" name="Group 37">
            <a:extLst>
              <a:ext uri="{FF2B5EF4-FFF2-40B4-BE49-F238E27FC236}">
                <a16:creationId xmlns:a16="http://schemas.microsoft.com/office/drawing/2014/main" id="{2B808879-4C1B-F2C6-1A37-EB46DD16F02E}"/>
              </a:ext>
            </a:extLst>
          </p:cNvPr>
          <p:cNvGrpSpPr/>
          <p:nvPr/>
        </p:nvGrpSpPr>
        <p:grpSpPr>
          <a:xfrm>
            <a:off x="399065" y="2172786"/>
            <a:ext cx="5100961" cy="2512428"/>
            <a:chOff x="430354" y="1858814"/>
            <a:chExt cx="5100961" cy="2512428"/>
          </a:xfrm>
        </p:grpSpPr>
        <p:pic>
          <p:nvPicPr>
            <p:cNvPr id="5" name="Picture 4">
              <a:extLst>
                <a:ext uri="{FF2B5EF4-FFF2-40B4-BE49-F238E27FC236}">
                  <a16:creationId xmlns:a16="http://schemas.microsoft.com/office/drawing/2014/main" id="{BE144855-9C3A-6B18-8460-BECA628B6772}"/>
                </a:ext>
              </a:extLst>
            </p:cNvPr>
            <p:cNvPicPr>
              <a:picLocks noChangeAspect="1"/>
            </p:cNvPicPr>
            <p:nvPr/>
          </p:nvPicPr>
          <p:blipFill>
            <a:blip r:embed="rId3"/>
            <a:stretch>
              <a:fillRect/>
            </a:stretch>
          </p:blipFill>
          <p:spPr>
            <a:xfrm>
              <a:off x="430354" y="1858814"/>
              <a:ext cx="5100961" cy="2512428"/>
            </a:xfrm>
            <a:prstGeom prst="rect">
              <a:avLst/>
            </a:prstGeom>
          </p:spPr>
        </p:pic>
        <p:sp>
          <p:nvSpPr>
            <p:cNvPr id="6" name="TextBox 5">
              <a:extLst>
                <a:ext uri="{FF2B5EF4-FFF2-40B4-BE49-F238E27FC236}">
                  <a16:creationId xmlns:a16="http://schemas.microsoft.com/office/drawing/2014/main" id="{2189CD06-C2AE-E440-9E52-C9C53B9BD3D7}"/>
                </a:ext>
              </a:extLst>
            </p:cNvPr>
            <p:cNvSpPr txBox="1"/>
            <p:nvPr/>
          </p:nvSpPr>
          <p:spPr>
            <a:xfrm>
              <a:off x="611888" y="2023506"/>
              <a:ext cx="4768688" cy="1569660"/>
            </a:xfrm>
            <a:prstGeom prst="rect">
              <a:avLst/>
            </a:prstGeom>
            <a:noFill/>
          </p:spPr>
          <p:txBody>
            <a:bodyPr wrap="square">
              <a:spAutoFit/>
            </a:bodyPr>
            <a:lstStyle/>
            <a:p>
              <a:r>
                <a:rPr lang="en-US" sz="1600">
                  <a:solidFill>
                    <a:srgbClr val="003864"/>
                  </a:solidFill>
                  <a:latin typeface="Century Gothic" panose="020B0502020202020204" pitchFamily="34" charset="0"/>
                </a:rPr>
                <a:t>What do you think is the percent chance that 1 month from now, on average, stock prices in the U.S. stock market will be </a:t>
              </a:r>
              <a:r>
                <a:rPr lang="en-US" sz="1600" b="1">
                  <a:solidFill>
                    <a:srgbClr val="003864"/>
                  </a:solidFill>
                  <a:latin typeface="Century Gothic" panose="020B0502020202020204" pitchFamily="34" charset="0"/>
                </a:rPr>
                <a:t>[lower/higher] </a:t>
              </a:r>
              <a:r>
                <a:rPr lang="en-US" sz="1600">
                  <a:solidFill>
                    <a:srgbClr val="003864"/>
                  </a:solidFill>
                  <a:latin typeface="Century Gothic" panose="020B0502020202020204" pitchFamily="34" charset="0"/>
                </a:rPr>
                <a:t>than they are now, even by a fraction of a percentage point? </a:t>
              </a:r>
              <a:r>
                <a:rPr lang="en-US" sz="1600" b="1">
                  <a:solidFill>
                    <a:srgbClr val="003864"/>
                  </a:solidFill>
                  <a:latin typeface="Century Gothic" panose="020B0502020202020204" pitchFamily="34" charset="0"/>
                </a:rPr>
                <a:t>(Please enter a number between 0 and 100 below).</a:t>
              </a:r>
            </a:p>
          </p:txBody>
        </p:sp>
        <p:sp>
          <p:nvSpPr>
            <p:cNvPr id="9" name="Rectangle 8">
              <a:extLst>
                <a:ext uri="{FF2B5EF4-FFF2-40B4-BE49-F238E27FC236}">
                  <a16:creationId xmlns:a16="http://schemas.microsoft.com/office/drawing/2014/main" id="{A08A2963-9222-8C8C-333E-75DEE6640F8E}"/>
                </a:ext>
              </a:extLst>
            </p:cNvPr>
            <p:cNvSpPr/>
            <p:nvPr/>
          </p:nvSpPr>
          <p:spPr>
            <a:xfrm>
              <a:off x="769145" y="3677933"/>
              <a:ext cx="2462814" cy="355107"/>
            </a:xfrm>
            <a:prstGeom prst="rect">
              <a:avLst/>
            </a:prstGeom>
            <a:noFill/>
            <a:ln w="19050">
              <a:solidFill>
                <a:srgbClr val="0038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C2D9BC8-49E5-ED44-3397-2FA197A08694}"/>
              </a:ext>
            </a:extLst>
          </p:cNvPr>
          <p:cNvSpPr txBox="1"/>
          <p:nvPr/>
        </p:nvSpPr>
        <p:spPr>
          <a:xfrm>
            <a:off x="7105362" y="950683"/>
            <a:ext cx="3909874" cy="338554"/>
          </a:xfrm>
          <a:prstGeom prst="rect">
            <a:avLst/>
          </a:prstGeom>
          <a:noFill/>
        </p:spPr>
        <p:txBody>
          <a:bodyPr wrap="square">
            <a:spAutoFit/>
          </a:bodyPr>
          <a:lstStyle/>
          <a:p>
            <a:r>
              <a:rPr lang="en-US" sz="1600" b="1">
                <a:solidFill>
                  <a:srgbClr val="003864"/>
                </a:solidFill>
                <a:latin typeface="Century Gothic" panose="020B0502020202020204" pitchFamily="34" charset="0"/>
              </a:rPr>
              <a:t>Confidence manipulation check</a:t>
            </a:r>
          </a:p>
        </p:txBody>
      </p:sp>
      <p:grpSp>
        <p:nvGrpSpPr>
          <p:cNvPr id="36" name="Group 35">
            <a:extLst>
              <a:ext uri="{FF2B5EF4-FFF2-40B4-BE49-F238E27FC236}">
                <a16:creationId xmlns:a16="http://schemas.microsoft.com/office/drawing/2014/main" id="{055EA993-67BA-1230-B95A-22A229D15BD1}"/>
              </a:ext>
            </a:extLst>
          </p:cNvPr>
          <p:cNvGrpSpPr/>
          <p:nvPr/>
        </p:nvGrpSpPr>
        <p:grpSpPr>
          <a:xfrm>
            <a:off x="6546422" y="1500139"/>
            <a:ext cx="4980234" cy="4133671"/>
            <a:chOff x="6253018" y="1255176"/>
            <a:chExt cx="4980234" cy="4133671"/>
          </a:xfrm>
        </p:grpSpPr>
        <p:sp>
          <p:nvSpPr>
            <p:cNvPr id="14" name="TextBox 13">
              <a:extLst>
                <a:ext uri="{FF2B5EF4-FFF2-40B4-BE49-F238E27FC236}">
                  <a16:creationId xmlns:a16="http://schemas.microsoft.com/office/drawing/2014/main" id="{CC60C35D-4AD7-6C1A-7F33-11CE558C3AD3}"/>
                </a:ext>
              </a:extLst>
            </p:cNvPr>
            <p:cNvSpPr txBox="1"/>
            <p:nvPr/>
          </p:nvSpPr>
          <p:spPr>
            <a:xfrm>
              <a:off x="6460025" y="1388276"/>
              <a:ext cx="4773227" cy="584775"/>
            </a:xfrm>
            <a:prstGeom prst="rect">
              <a:avLst/>
            </a:prstGeom>
            <a:noFill/>
          </p:spPr>
          <p:txBody>
            <a:bodyPr wrap="square">
              <a:spAutoFit/>
            </a:bodyPr>
            <a:lstStyle/>
            <a:p>
              <a:r>
                <a:rPr lang="en-US" sz="1600">
                  <a:solidFill>
                    <a:schemeClr val="bg2">
                      <a:lumMod val="50000"/>
                    </a:schemeClr>
                  </a:solidFill>
                  <a:latin typeface="Century Gothic" panose="020B0502020202020204" pitchFamily="34" charset="0"/>
                </a:rPr>
                <a:t>How easy does it seem to make accurate predictions about stock market movements?</a:t>
              </a:r>
            </a:p>
          </p:txBody>
        </p:sp>
        <p:sp>
          <p:nvSpPr>
            <p:cNvPr id="16" name="TextBox 15">
              <a:extLst>
                <a:ext uri="{FF2B5EF4-FFF2-40B4-BE49-F238E27FC236}">
                  <a16:creationId xmlns:a16="http://schemas.microsoft.com/office/drawing/2014/main" id="{300D7D53-D0FB-546C-9247-BA58E690018A}"/>
                </a:ext>
              </a:extLst>
            </p:cNvPr>
            <p:cNvSpPr txBox="1"/>
            <p:nvPr/>
          </p:nvSpPr>
          <p:spPr>
            <a:xfrm>
              <a:off x="6435695" y="3479590"/>
              <a:ext cx="4773227" cy="584775"/>
            </a:xfrm>
            <a:prstGeom prst="rect">
              <a:avLst/>
            </a:prstGeom>
            <a:noFill/>
          </p:spPr>
          <p:txBody>
            <a:bodyPr wrap="square">
              <a:spAutoFit/>
            </a:bodyPr>
            <a:lstStyle/>
            <a:p>
              <a:r>
                <a:rPr lang="en-US" sz="1600">
                  <a:solidFill>
                    <a:schemeClr val="bg2">
                      <a:lumMod val="50000"/>
                    </a:schemeClr>
                  </a:solidFill>
                  <a:latin typeface="Century Gothic" panose="020B0502020202020204" pitchFamily="34" charset="0"/>
                </a:rPr>
                <a:t>How confident are you about your ability to predict future stock market movements? </a:t>
              </a:r>
            </a:p>
          </p:txBody>
        </p:sp>
        <p:pic>
          <p:nvPicPr>
            <p:cNvPr id="18" name="Picture 17">
              <a:extLst>
                <a:ext uri="{FF2B5EF4-FFF2-40B4-BE49-F238E27FC236}">
                  <a16:creationId xmlns:a16="http://schemas.microsoft.com/office/drawing/2014/main" id="{DEEC4FA0-C869-87CA-61B4-60F44BE287BA}"/>
                </a:ext>
              </a:extLst>
            </p:cNvPr>
            <p:cNvPicPr>
              <a:picLocks noChangeAspect="1"/>
            </p:cNvPicPr>
            <p:nvPr/>
          </p:nvPicPr>
          <p:blipFill>
            <a:blip r:embed="rId4"/>
            <a:stretch>
              <a:fillRect/>
            </a:stretch>
          </p:blipFill>
          <p:spPr>
            <a:xfrm>
              <a:off x="6460025" y="4261165"/>
              <a:ext cx="4310246" cy="530398"/>
            </a:xfrm>
            <a:prstGeom prst="rect">
              <a:avLst/>
            </a:prstGeom>
          </p:spPr>
        </p:pic>
        <p:pic>
          <p:nvPicPr>
            <p:cNvPr id="21" name="Picture 20">
              <a:extLst>
                <a:ext uri="{FF2B5EF4-FFF2-40B4-BE49-F238E27FC236}">
                  <a16:creationId xmlns:a16="http://schemas.microsoft.com/office/drawing/2014/main" id="{E301EC26-113C-2FCD-F2AC-45702FAADD1C}"/>
                </a:ext>
              </a:extLst>
            </p:cNvPr>
            <p:cNvPicPr>
              <a:picLocks noChangeAspect="1"/>
            </p:cNvPicPr>
            <p:nvPr/>
          </p:nvPicPr>
          <p:blipFill>
            <a:blip r:embed="rId4"/>
            <a:stretch>
              <a:fillRect/>
            </a:stretch>
          </p:blipFill>
          <p:spPr>
            <a:xfrm>
              <a:off x="6460025" y="2083441"/>
              <a:ext cx="4310246" cy="530398"/>
            </a:xfrm>
            <a:prstGeom prst="rect">
              <a:avLst/>
            </a:prstGeom>
          </p:spPr>
        </p:pic>
        <p:cxnSp>
          <p:nvCxnSpPr>
            <p:cNvPr id="22" name="Straight Connector 21">
              <a:extLst>
                <a:ext uri="{FF2B5EF4-FFF2-40B4-BE49-F238E27FC236}">
                  <a16:creationId xmlns:a16="http://schemas.microsoft.com/office/drawing/2014/main" id="{C7525A76-FCCE-08DA-1E59-3A5DCCDDDC69}"/>
                </a:ext>
              </a:extLst>
            </p:cNvPr>
            <p:cNvCxnSpPr>
              <a:cxnSpLocks/>
            </p:cNvCxnSpPr>
            <p:nvPr/>
          </p:nvCxnSpPr>
          <p:spPr>
            <a:xfrm flipH="1">
              <a:off x="6253018" y="1255176"/>
              <a:ext cx="4673600" cy="0"/>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6844B7-2830-E8D6-9136-53E31A04387C}"/>
                </a:ext>
              </a:extLst>
            </p:cNvPr>
            <p:cNvSpPr txBox="1"/>
            <p:nvPr/>
          </p:nvSpPr>
          <p:spPr>
            <a:xfrm>
              <a:off x="6435695" y="2541866"/>
              <a:ext cx="1036510" cy="523220"/>
            </a:xfrm>
            <a:prstGeom prst="rect">
              <a:avLst/>
            </a:prstGeom>
            <a:noFill/>
          </p:spPr>
          <p:txBody>
            <a:bodyPr wrap="square" rtlCol="0">
              <a:spAutoFit/>
            </a:bodyPr>
            <a:lstStyle/>
            <a:p>
              <a:r>
                <a:rPr lang="en-US" sz="1400">
                  <a:solidFill>
                    <a:schemeClr val="bg2">
                      <a:lumMod val="50000"/>
                    </a:schemeClr>
                  </a:solidFill>
                  <a:latin typeface="Century Gothic" panose="020B0502020202020204" pitchFamily="34" charset="0"/>
                </a:rPr>
                <a:t>Not at all easy </a:t>
              </a:r>
              <a:endParaRPr lang="en-US" sz="1400">
                <a:solidFill>
                  <a:schemeClr val="bg2">
                    <a:lumMod val="50000"/>
                  </a:schemeClr>
                </a:solidFill>
              </a:endParaRPr>
            </a:p>
          </p:txBody>
        </p:sp>
        <p:sp>
          <p:nvSpPr>
            <p:cNvPr id="24" name="TextBox 23">
              <a:extLst>
                <a:ext uri="{FF2B5EF4-FFF2-40B4-BE49-F238E27FC236}">
                  <a16:creationId xmlns:a16="http://schemas.microsoft.com/office/drawing/2014/main" id="{CA3B8667-7E60-7CE1-79DF-684F92BA1ED8}"/>
                </a:ext>
              </a:extLst>
            </p:cNvPr>
            <p:cNvSpPr txBox="1"/>
            <p:nvPr/>
          </p:nvSpPr>
          <p:spPr>
            <a:xfrm>
              <a:off x="9998106" y="2564492"/>
              <a:ext cx="1036510" cy="307777"/>
            </a:xfrm>
            <a:prstGeom prst="rect">
              <a:avLst/>
            </a:prstGeom>
            <a:noFill/>
          </p:spPr>
          <p:txBody>
            <a:bodyPr wrap="square" rtlCol="0">
              <a:spAutoFit/>
            </a:bodyPr>
            <a:lstStyle/>
            <a:p>
              <a:r>
                <a:rPr lang="en-US" sz="1400">
                  <a:solidFill>
                    <a:schemeClr val="bg2">
                      <a:lumMod val="50000"/>
                    </a:schemeClr>
                  </a:solidFill>
                  <a:latin typeface="Century Gothic" panose="020B0502020202020204" pitchFamily="34" charset="0"/>
                </a:rPr>
                <a:t>Very easy</a:t>
              </a:r>
              <a:endParaRPr lang="en-US" sz="1400">
                <a:solidFill>
                  <a:schemeClr val="bg2">
                    <a:lumMod val="50000"/>
                  </a:schemeClr>
                </a:solidFill>
              </a:endParaRPr>
            </a:p>
          </p:txBody>
        </p:sp>
        <p:cxnSp>
          <p:nvCxnSpPr>
            <p:cNvPr id="25" name="Straight Connector 24">
              <a:extLst>
                <a:ext uri="{FF2B5EF4-FFF2-40B4-BE49-F238E27FC236}">
                  <a16:creationId xmlns:a16="http://schemas.microsoft.com/office/drawing/2014/main" id="{ADEDA529-561D-8402-165B-D1D55ED3C14F}"/>
                </a:ext>
              </a:extLst>
            </p:cNvPr>
            <p:cNvCxnSpPr>
              <a:cxnSpLocks/>
            </p:cNvCxnSpPr>
            <p:nvPr/>
          </p:nvCxnSpPr>
          <p:spPr>
            <a:xfrm flipH="1">
              <a:off x="6253018" y="3259865"/>
              <a:ext cx="4781598" cy="0"/>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452DB6-8C0A-95F7-8F1B-B0E6247E8D9F}"/>
                </a:ext>
              </a:extLst>
            </p:cNvPr>
            <p:cNvSpPr txBox="1"/>
            <p:nvPr/>
          </p:nvSpPr>
          <p:spPr>
            <a:xfrm>
              <a:off x="6435695" y="4734725"/>
              <a:ext cx="1036510" cy="523220"/>
            </a:xfrm>
            <a:prstGeom prst="rect">
              <a:avLst/>
            </a:prstGeom>
            <a:noFill/>
          </p:spPr>
          <p:txBody>
            <a:bodyPr wrap="square" rtlCol="0">
              <a:spAutoFit/>
            </a:bodyPr>
            <a:lstStyle/>
            <a:p>
              <a:r>
                <a:rPr lang="en-US" sz="1400">
                  <a:solidFill>
                    <a:schemeClr val="bg2">
                      <a:lumMod val="50000"/>
                    </a:schemeClr>
                  </a:solidFill>
                  <a:latin typeface="Century Gothic" panose="020B0502020202020204" pitchFamily="34" charset="0"/>
                </a:rPr>
                <a:t>Not at all confident </a:t>
              </a:r>
              <a:endParaRPr lang="en-US" sz="1400">
                <a:solidFill>
                  <a:schemeClr val="bg2">
                    <a:lumMod val="50000"/>
                  </a:schemeClr>
                </a:solidFill>
              </a:endParaRPr>
            </a:p>
          </p:txBody>
        </p:sp>
        <p:sp>
          <p:nvSpPr>
            <p:cNvPr id="27" name="TextBox 26">
              <a:extLst>
                <a:ext uri="{FF2B5EF4-FFF2-40B4-BE49-F238E27FC236}">
                  <a16:creationId xmlns:a16="http://schemas.microsoft.com/office/drawing/2014/main" id="{030661C4-9D9E-61DE-4D98-01E16B0AAC9F}"/>
                </a:ext>
              </a:extLst>
            </p:cNvPr>
            <p:cNvSpPr txBox="1"/>
            <p:nvPr/>
          </p:nvSpPr>
          <p:spPr>
            <a:xfrm>
              <a:off x="9998106" y="4708270"/>
              <a:ext cx="1036510" cy="523220"/>
            </a:xfrm>
            <a:prstGeom prst="rect">
              <a:avLst/>
            </a:prstGeom>
            <a:noFill/>
          </p:spPr>
          <p:txBody>
            <a:bodyPr wrap="square" rtlCol="0">
              <a:spAutoFit/>
            </a:bodyPr>
            <a:lstStyle/>
            <a:p>
              <a:r>
                <a:rPr lang="en-US" sz="1400">
                  <a:solidFill>
                    <a:schemeClr val="bg2">
                      <a:lumMod val="50000"/>
                    </a:schemeClr>
                  </a:solidFill>
                  <a:latin typeface="Century Gothic" panose="020B0502020202020204" pitchFamily="34" charset="0"/>
                </a:rPr>
                <a:t>Very confident</a:t>
              </a:r>
              <a:endParaRPr lang="en-US" sz="1400">
                <a:solidFill>
                  <a:schemeClr val="bg2">
                    <a:lumMod val="50000"/>
                  </a:schemeClr>
                </a:solidFill>
              </a:endParaRPr>
            </a:p>
          </p:txBody>
        </p:sp>
        <p:cxnSp>
          <p:nvCxnSpPr>
            <p:cNvPr id="28" name="Straight Connector 27">
              <a:extLst>
                <a:ext uri="{FF2B5EF4-FFF2-40B4-BE49-F238E27FC236}">
                  <a16:creationId xmlns:a16="http://schemas.microsoft.com/office/drawing/2014/main" id="{B34BDF96-F03D-981E-5BE4-87BD24257644}"/>
                </a:ext>
              </a:extLst>
            </p:cNvPr>
            <p:cNvCxnSpPr>
              <a:cxnSpLocks/>
            </p:cNvCxnSpPr>
            <p:nvPr/>
          </p:nvCxnSpPr>
          <p:spPr>
            <a:xfrm flipH="1">
              <a:off x="6435695" y="5388847"/>
              <a:ext cx="4703360" cy="0"/>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72C52C13-507B-78AD-DA4B-44F1E9883D93}"/>
              </a:ext>
            </a:extLst>
          </p:cNvPr>
          <p:cNvCxnSpPr>
            <a:cxnSpLocks/>
          </p:cNvCxnSpPr>
          <p:nvPr/>
        </p:nvCxnSpPr>
        <p:spPr>
          <a:xfrm>
            <a:off x="5901321" y="436894"/>
            <a:ext cx="0" cy="5841445"/>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03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A14E7-D41F-6BA9-B8EF-741725FAD1A8}"/>
              </a:ext>
            </a:extLst>
          </p:cNvPr>
          <p:cNvSpPr>
            <a:spLocks noGrp="1"/>
          </p:cNvSpPr>
          <p:nvPr>
            <p:ph type="title"/>
          </p:nvPr>
        </p:nvSpPr>
        <p:spPr/>
        <p:txBody>
          <a:bodyPr/>
          <a:lstStyle/>
          <a:p>
            <a:r>
              <a:rPr lang="en-US"/>
              <a:t>Results</a:t>
            </a:r>
          </a:p>
        </p:txBody>
      </p:sp>
      <p:sp>
        <p:nvSpPr>
          <p:cNvPr id="4" name="Slide Number Placeholder 3">
            <a:extLst>
              <a:ext uri="{FF2B5EF4-FFF2-40B4-BE49-F238E27FC236}">
                <a16:creationId xmlns:a16="http://schemas.microsoft.com/office/drawing/2014/main" id="{19A6BED6-318C-CBB5-704A-D0FD999BBAC6}"/>
              </a:ext>
            </a:extLst>
          </p:cNvPr>
          <p:cNvSpPr>
            <a:spLocks noGrp="1"/>
          </p:cNvSpPr>
          <p:nvPr>
            <p:ph type="sldNum" sz="quarter" idx="12"/>
          </p:nvPr>
        </p:nvSpPr>
        <p:spPr/>
        <p:txBody>
          <a:bodyPr/>
          <a:lstStyle/>
          <a:p>
            <a:fld id="{240D515D-51E0-4068-8222-D1603B206AAC}" type="slidenum">
              <a:rPr lang="en-US" smtClean="0"/>
              <a:pPr/>
              <a:t>13</a:t>
            </a:fld>
            <a:endParaRPr lang="en-US"/>
          </a:p>
        </p:txBody>
      </p:sp>
      <p:pic>
        <p:nvPicPr>
          <p:cNvPr id="8" name="Picture 1">
            <a:extLst>
              <a:ext uri="{FF2B5EF4-FFF2-40B4-BE49-F238E27FC236}">
                <a16:creationId xmlns:a16="http://schemas.microsoft.com/office/drawing/2014/main" id="{5A7976C9-F261-D014-7E3E-5DD57D69805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73849" y="1588603"/>
            <a:ext cx="8166363" cy="266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Rounded Corners 8">
            <a:extLst>
              <a:ext uri="{FF2B5EF4-FFF2-40B4-BE49-F238E27FC236}">
                <a16:creationId xmlns:a16="http://schemas.microsoft.com/office/drawing/2014/main" id="{BF53A49A-E99A-0A55-F9AE-0AD48E1560F3}"/>
              </a:ext>
            </a:extLst>
          </p:cNvPr>
          <p:cNvSpPr/>
          <p:nvPr/>
        </p:nvSpPr>
        <p:spPr>
          <a:xfrm>
            <a:off x="8942444" y="1309054"/>
            <a:ext cx="2863728" cy="4405862"/>
          </a:xfrm>
          <a:prstGeom prst="roundRect">
            <a:avLst/>
          </a:prstGeom>
          <a:solidFill>
            <a:srgbClr val="DBE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9FDF4A2-01AE-1847-3262-5CC277C13A71}"/>
              </a:ext>
            </a:extLst>
          </p:cNvPr>
          <p:cNvSpPr txBox="1"/>
          <p:nvPr/>
        </p:nvSpPr>
        <p:spPr>
          <a:xfrm>
            <a:off x="9156613" y="1731878"/>
            <a:ext cx="2509232" cy="3293209"/>
          </a:xfrm>
          <a:prstGeom prst="rect">
            <a:avLst/>
          </a:prstGeom>
          <a:noFill/>
        </p:spPr>
        <p:txBody>
          <a:bodyPr wrap="square">
            <a:spAutoFit/>
          </a:bodyPr>
          <a:lstStyle/>
          <a:p>
            <a:pPr marL="342900" indent="-342900">
              <a:buFont typeface="Arial" panose="020B0604020202020204" pitchFamily="34" charset="0"/>
              <a:buChar char="•"/>
            </a:pPr>
            <a:r>
              <a:rPr lang="en-US" sz="1600" dirty="0">
                <a:solidFill>
                  <a:schemeClr val="bg2">
                    <a:lumMod val="50000"/>
                  </a:schemeClr>
                </a:solidFill>
                <a:latin typeface="Century Gothic" panose="020B0502020202020204" pitchFamily="34" charset="0"/>
              </a:rPr>
              <a:t>Gap caused by framing manipulation </a:t>
            </a:r>
            <a:r>
              <a:rPr lang="en-US" sz="1600" b="1" dirty="0">
                <a:solidFill>
                  <a:srgbClr val="003864"/>
                </a:solidFill>
                <a:latin typeface="Century Gothic" panose="020B0502020202020204" pitchFamily="34" charset="0"/>
              </a:rPr>
              <a:t>narrows</a:t>
            </a:r>
            <a:r>
              <a:rPr lang="en-US" sz="1600" dirty="0">
                <a:solidFill>
                  <a:srgbClr val="003864"/>
                </a:solidFill>
                <a:latin typeface="Century Gothic" panose="020B0502020202020204" pitchFamily="34" charset="0"/>
              </a:rPr>
              <a:t> </a:t>
            </a:r>
            <a:r>
              <a:rPr lang="en-US" sz="1600" dirty="0">
                <a:solidFill>
                  <a:schemeClr val="bg2">
                    <a:lumMod val="50000"/>
                  </a:schemeClr>
                </a:solidFill>
                <a:latin typeface="Century Gothic" panose="020B0502020202020204" pitchFamily="34" charset="0"/>
              </a:rPr>
              <a:t>in high confidence condition</a:t>
            </a:r>
          </a:p>
          <a:p>
            <a:endParaRPr lang="en-US" sz="1600" dirty="0">
              <a:solidFill>
                <a:srgbClr val="003864"/>
              </a:solidFill>
              <a:latin typeface="Century Gothic" panose="020B0502020202020204" pitchFamily="34" charset="0"/>
            </a:endParaRPr>
          </a:p>
          <a:p>
            <a:pPr marL="342900" indent="-342900">
              <a:buFont typeface="Arial" panose="020B0604020202020204" pitchFamily="34" charset="0"/>
              <a:buChar char="•"/>
            </a:pPr>
            <a:r>
              <a:rPr lang="en-US" sz="1600" dirty="0">
                <a:solidFill>
                  <a:schemeClr val="bg2">
                    <a:lumMod val="50000"/>
                  </a:schemeClr>
                </a:solidFill>
                <a:latin typeface="Century Gothic" panose="020B0502020202020204" pitchFamily="34" charset="0"/>
              </a:rPr>
              <a:t>Participants seeing the positive framed question were </a:t>
            </a:r>
            <a:r>
              <a:rPr lang="en-US" sz="1600" b="1" dirty="0">
                <a:solidFill>
                  <a:srgbClr val="003864"/>
                </a:solidFill>
                <a:latin typeface="Century Gothic" panose="020B0502020202020204" pitchFamily="34" charset="0"/>
              </a:rPr>
              <a:t>more optimistic</a:t>
            </a:r>
            <a:r>
              <a:rPr lang="en-US" sz="1600" dirty="0">
                <a:solidFill>
                  <a:srgbClr val="003864"/>
                </a:solidFill>
                <a:latin typeface="Century Gothic" panose="020B0502020202020204" pitchFamily="34" charset="0"/>
              </a:rPr>
              <a:t> </a:t>
            </a:r>
            <a:r>
              <a:rPr lang="en-US" sz="1600" dirty="0">
                <a:solidFill>
                  <a:schemeClr val="bg2">
                    <a:lumMod val="50000"/>
                  </a:schemeClr>
                </a:solidFill>
                <a:latin typeface="Century Gothic" panose="020B0502020202020204" pitchFamily="34" charset="0"/>
              </a:rPr>
              <a:t>in the high confidence condition</a:t>
            </a:r>
          </a:p>
        </p:txBody>
      </p:sp>
      <p:cxnSp>
        <p:nvCxnSpPr>
          <p:cNvPr id="12" name="Straight Connector 11">
            <a:extLst>
              <a:ext uri="{FF2B5EF4-FFF2-40B4-BE49-F238E27FC236}">
                <a16:creationId xmlns:a16="http://schemas.microsoft.com/office/drawing/2014/main" id="{681868BE-AACB-5E90-77AA-2D3205528445}"/>
              </a:ext>
            </a:extLst>
          </p:cNvPr>
          <p:cNvCxnSpPr>
            <a:cxnSpLocks/>
          </p:cNvCxnSpPr>
          <p:nvPr/>
        </p:nvCxnSpPr>
        <p:spPr>
          <a:xfrm>
            <a:off x="8610828" y="710441"/>
            <a:ext cx="0" cy="5426984"/>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CE9BBC5-2D52-F3C2-C6F5-B1745FC54C7F}"/>
              </a:ext>
            </a:extLst>
          </p:cNvPr>
          <p:cNvGrpSpPr/>
          <p:nvPr/>
        </p:nvGrpSpPr>
        <p:grpSpPr>
          <a:xfrm>
            <a:off x="4459857" y="4693965"/>
            <a:ext cx="2307195" cy="1335243"/>
            <a:chOff x="3590533" y="5005204"/>
            <a:chExt cx="2307195" cy="1335243"/>
          </a:xfrm>
        </p:grpSpPr>
        <p:sp>
          <p:nvSpPr>
            <p:cNvPr id="23" name="TextBox 22">
              <a:extLst>
                <a:ext uri="{FF2B5EF4-FFF2-40B4-BE49-F238E27FC236}">
                  <a16:creationId xmlns:a16="http://schemas.microsoft.com/office/drawing/2014/main" id="{5DE81000-23D5-DD46-A28D-DAB15244EB63}"/>
                </a:ext>
              </a:extLst>
            </p:cNvPr>
            <p:cNvSpPr txBox="1"/>
            <p:nvPr/>
          </p:nvSpPr>
          <p:spPr>
            <a:xfrm>
              <a:off x="4022241" y="5509450"/>
              <a:ext cx="1875487" cy="830997"/>
            </a:xfrm>
            <a:prstGeom prst="rect">
              <a:avLst/>
            </a:prstGeom>
            <a:noFill/>
          </p:spPr>
          <p:txBody>
            <a:bodyPr wrap="square" lIns="91440" tIns="45720" rIns="91440" bIns="45720" anchor="t">
              <a:spAutoFit/>
            </a:bodyPr>
            <a:lstStyle/>
            <a:p>
              <a:pPr algn="ctr"/>
              <a:r>
                <a:rPr lang="en-US" sz="1600" dirty="0">
                  <a:latin typeface="Century Gothic"/>
                </a:rPr>
                <a:t>Mean confidence in </a:t>
              </a:r>
              <a:endParaRPr lang="en-US" sz="1600">
                <a:latin typeface="Century Gothic"/>
              </a:endParaRPr>
            </a:p>
            <a:p>
              <a:pPr algn="ctr"/>
              <a:r>
                <a:rPr lang="en-US" sz="1600" b="1" dirty="0">
                  <a:solidFill>
                    <a:srgbClr val="99B3C1"/>
                  </a:solidFill>
                  <a:latin typeface="Century Gothic" panose="020B0502020202020204" pitchFamily="34" charset="0"/>
                </a:rPr>
                <a:t>high confidence</a:t>
              </a:r>
            </a:p>
          </p:txBody>
        </p:sp>
        <p:pic>
          <p:nvPicPr>
            <p:cNvPr id="24" name="Graphic 23" descr="Badge Follow with solid fill">
              <a:extLst>
                <a:ext uri="{FF2B5EF4-FFF2-40B4-BE49-F238E27FC236}">
                  <a16:creationId xmlns:a16="http://schemas.microsoft.com/office/drawing/2014/main" id="{0825B3F6-E77F-4FD7-AEEE-A9D3588EC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90533" y="5013606"/>
              <a:ext cx="914400" cy="914400"/>
            </a:xfrm>
            <a:prstGeom prst="rect">
              <a:avLst/>
            </a:prstGeom>
          </p:spPr>
        </p:pic>
        <p:sp>
          <p:nvSpPr>
            <p:cNvPr id="26" name="TextBox 25">
              <a:extLst>
                <a:ext uri="{FF2B5EF4-FFF2-40B4-BE49-F238E27FC236}">
                  <a16:creationId xmlns:a16="http://schemas.microsoft.com/office/drawing/2014/main" id="{9098E2A2-B85B-94CA-82F3-F55F3FFAF8D9}"/>
                </a:ext>
              </a:extLst>
            </p:cNvPr>
            <p:cNvSpPr txBox="1"/>
            <p:nvPr/>
          </p:nvSpPr>
          <p:spPr>
            <a:xfrm>
              <a:off x="4207001" y="5005204"/>
              <a:ext cx="150596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3864"/>
                  </a:solidFill>
                  <a:latin typeface="Century Gothic" panose="020B0502020202020204" pitchFamily="34" charset="0"/>
                </a:rPr>
                <a:t>2.64</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algn="ctr"/>
              <a:endParaRPr lang="en-US" dirty="0"/>
            </a:p>
          </p:txBody>
        </p:sp>
      </p:grpSp>
      <p:grpSp>
        <p:nvGrpSpPr>
          <p:cNvPr id="3" name="Group 2">
            <a:extLst>
              <a:ext uri="{FF2B5EF4-FFF2-40B4-BE49-F238E27FC236}">
                <a16:creationId xmlns:a16="http://schemas.microsoft.com/office/drawing/2014/main" id="{282700A2-3828-F3FD-00C1-3EB3367446FD}"/>
              </a:ext>
            </a:extLst>
          </p:cNvPr>
          <p:cNvGrpSpPr/>
          <p:nvPr/>
        </p:nvGrpSpPr>
        <p:grpSpPr>
          <a:xfrm>
            <a:off x="1556149" y="4697697"/>
            <a:ext cx="2457456" cy="1342243"/>
            <a:chOff x="686825" y="5008936"/>
            <a:chExt cx="2457456" cy="1342243"/>
          </a:xfrm>
        </p:grpSpPr>
        <p:sp>
          <p:nvSpPr>
            <p:cNvPr id="28" name="TextBox 27">
              <a:extLst>
                <a:ext uri="{FF2B5EF4-FFF2-40B4-BE49-F238E27FC236}">
                  <a16:creationId xmlns:a16="http://schemas.microsoft.com/office/drawing/2014/main" id="{ADE08FB7-BB41-822D-2B19-434150310301}"/>
                </a:ext>
              </a:extLst>
            </p:cNvPr>
            <p:cNvSpPr txBox="1"/>
            <p:nvPr/>
          </p:nvSpPr>
          <p:spPr>
            <a:xfrm>
              <a:off x="1268780" y="5520182"/>
              <a:ext cx="1875501"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rPr>
                <a:t>Mean confidence </a:t>
              </a:r>
              <a:r>
                <a:rPr lang="en-US" sz="1600" dirty="0">
                  <a:solidFill>
                    <a:prstClr val="black"/>
                  </a:solidFill>
                  <a:latin typeface="Century Gothic"/>
                </a:rPr>
                <a:t>in</a:t>
              </a:r>
              <a:endParaRPr lang="en-US" sz="1600" dirty="0">
                <a:solidFill>
                  <a:prstClr val="black"/>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99B3C1"/>
                  </a:solidFill>
                  <a:latin typeface="Century Gothic" panose="020B0502020202020204" pitchFamily="34" charset="0"/>
                </a:rPr>
                <a:t>low confidence </a:t>
              </a:r>
              <a:endParaRPr kumimoji="0" lang="en-US" sz="1600" b="1" i="0" u="none" strike="noStrike" kern="1200" cap="none" spc="0" normalizeH="0" baseline="0" noProof="0" dirty="0">
                <a:ln>
                  <a:noFill/>
                </a:ln>
                <a:solidFill>
                  <a:srgbClr val="99B3C1"/>
                </a:solidFill>
                <a:effectLst/>
                <a:uLnTx/>
                <a:uFillTx/>
                <a:latin typeface="Century Gothic" panose="020B0502020202020204" pitchFamily="34" charset="0"/>
                <a:ea typeface="+mn-ea"/>
                <a:cs typeface="+mn-cs"/>
              </a:endParaRPr>
            </a:p>
          </p:txBody>
        </p:sp>
        <p:pic>
          <p:nvPicPr>
            <p:cNvPr id="29" name="Graphic 28" descr="Badge Unfollow with solid fill">
              <a:extLst>
                <a:ext uri="{FF2B5EF4-FFF2-40B4-BE49-F238E27FC236}">
                  <a16:creationId xmlns:a16="http://schemas.microsoft.com/office/drawing/2014/main" id="{14770665-588B-0F9B-1ECF-96A4AE96AB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6825" y="5013613"/>
              <a:ext cx="914400" cy="914400"/>
            </a:xfrm>
            <a:prstGeom prst="rect">
              <a:avLst/>
            </a:prstGeom>
          </p:spPr>
        </p:pic>
        <p:sp>
          <p:nvSpPr>
            <p:cNvPr id="30" name="TextBox 29">
              <a:extLst>
                <a:ext uri="{FF2B5EF4-FFF2-40B4-BE49-F238E27FC236}">
                  <a16:creationId xmlns:a16="http://schemas.microsoft.com/office/drawing/2014/main" id="{10028E54-02C9-B7B2-2DC9-67B08DE293A5}"/>
                </a:ext>
              </a:extLst>
            </p:cNvPr>
            <p:cNvSpPr txBox="1"/>
            <p:nvPr/>
          </p:nvSpPr>
          <p:spPr>
            <a:xfrm>
              <a:off x="1453547" y="5008936"/>
              <a:ext cx="150596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3864"/>
                  </a:solidFill>
                  <a:latin typeface="Century Gothic" panose="020B0502020202020204" pitchFamily="34" charset="0"/>
                </a:rPr>
                <a:t>2.16</a:t>
              </a:r>
              <a:endPar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algn="ctr"/>
              <a:endParaRPr lang="en-US" dirty="0"/>
            </a:p>
          </p:txBody>
        </p:sp>
      </p:grpSp>
    </p:spTree>
    <p:extLst>
      <p:ext uri="{BB962C8B-B14F-4D97-AF65-F5344CB8AC3E}">
        <p14:creationId xmlns:p14="http://schemas.microsoft.com/office/powerpoint/2010/main" val="180926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12C73A7-235D-25F0-7DC1-B9C0E16A22CD}"/>
              </a:ext>
            </a:extLst>
          </p:cNvPr>
          <p:cNvPicPr>
            <a:picLocks noChangeAspect="1"/>
          </p:cNvPicPr>
          <p:nvPr/>
        </p:nvPicPr>
        <p:blipFill>
          <a:blip r:embed="rId2"/>
          <a:stretch>
            <a:fillRect/>
          </a:stretch>
        </p:blipFill>
        <p:spPr>
          <a:xfrm>
            <a:off x="685801" y="1576479"/>
            <a:ext cx="10698017" cy="1188777"/>
          </a:xfrm>
          <a:prstGeom prst="rect">
            <a:avLst/>
          </a:prstGeom>
        </p:spPr>
      </p:pic>
      <p:sp>
        <p:nvSpPr>
          <p:cNvPr id="2" name="Title 1">
            <a:extLst>
              <a:ext uri="{FF2B5EF4-FFF2-40B4-BE49-F238E27FC236}">
                <a16:creationId xmlns:a16="http://schemas.microsoft.com/office/drawing/2014/main" id="{B90D1FE8-CF66-1394-2AEB-7A81E467FCD7}"/>
              </a:ext>
            </a:extLst>
          </p:cNvPr>
          <p:cNvSpPr>
            <a:spLocks noGrp="1"/>
          </p:cNvSpPr>
          <p:nvPr>
            <p:ph type="title"/>
          </p:nvPr>
        </p:nvSpPr>
        <p:spPr/>
        <p:txBody>
          <a:bodyPr/>
          <a:lstStyle/>
          <a:p>
            <a:r>
              <a:rPr lang="en-US"/>
              <a:t>Discussion</a:t>
            </a:r>
          </a:p>
        </p:txBody>
      </p:sp>
      <p:sp>
        <p:nvSpPr>
          <p:cNvPr id="4" name="Slide Number Placeholder 3">
            <a:extLst>
              <a:ext uri="{FF2B5EF4-FFF2-40B4-BE49-F238E27FC236}">
                <a16:creationId xmlns:a16="http://schemas.microsoft.com/office/drawing/2014/main" id="{8030884B-8170-1A11-276A-AD930F2581FA}"/>
              </a:ext>
            </a:extLst>
          </p:cNvPr>
          <p:cNvSpPr>
            <a:spLocks noGrp="1"/>
          </p:cNvSpPr>
          <p:nvPr>
            <p:ph type="sldNum" sz="quarter" idx="12"/>
          </p:nvPr>
        </p:nvSpPr>
        <p:spPr/>
        <p:txBody>
          <a:bodyPr/>
          <a:lstStyle/>
          <a:p>
            <a:fld id="{240D515D-51E0-4068-8222-D1603B206AAC}" type="slidenum">
              <a:rPr lang="en-US" smtClean="0"/>
              <a:pPr/>
              <a:t>14</a:t>
            </a:fld>
            <a:endParaRPr lang="en-US"/>
          </a:p>
        </p:txBody>
      </p:sp>
      <p:sp>
        <p:nvSpPr>
          <p:cNvPr id="6" name="TextBox 5">
            <a:extLst>
              <a:ext uri="{FF2B5EF4-FFF2-40B4-BE49-F238E27FC236}">
                <a16:creationId xmlns:a16="http://schemas.microsoft.com/office/drawing/2014/main" id="{AC0D9D1F-7D67-0CE6-AED3-2E366FD2A982}"/>
              </a:ext>
            </a:extLst>
          </p:cNvPr>
          <p:cNvSpPr txBox="1"/>
          <p:nvPr/>
        </p:nvSpPr>
        <p:spPr>
          <a:xfrm>
            <a:off x="838200" y="1704937"/>
            <a:ext cx="10365509" cy="1200329"/>
          </a:xfrm>
          <a:prstGeom prst="rect">
            <a:avLst/>
          </a:prstGeom>
          <a:noFill/>
        </p:spPr>
        <p:txBody>
          <a:bodyPr wrap="square">
            <a:spAutoFit/>
          </a:bodyPr>
          <a:lstStyle/>
          <a:p>
            <a:pPr marL="285750" indent="-285750">
              <a:buFont typeface="Arial" panose="020B0604020202020204" pitchFamily="34" charset="0"/>
              <a:buChar char="•"/>
            </a:pPr>
            <a:r>
              <a:rPr lang="en-US">
                <a:solidFill>
                  <a:schemeClr val="bg2">
                    <a:lumMod val="50000"/>
                  </a:schemeClr>
                </a:solidFill>
                <a:latin typeface="Century Gothic" panose="020B0502020202020204" pitchFamily="34" charset="0"/>
              </a:rPr>
              <a:t>Confidence in one’s ability to forecast the stock market can affect reported probabilities</a:t>
            </a:r>
          </a:p>
          <a:p>
            <a:pPr marL="742950" lvl="1" indent="-285750">
              <a:buFont typeface="Arial" panose="020B0604020202020204" pitchFamily="34" charset="0"/>
              <a:buChar char="•"/>
            </a:pPr>
            <a:r>
              <a:rPr lang="en-US">
                <a:solidFill>
                  <a:schemeClr val="bg2">
                    <a:lumMod val="50000"/>
                  </a:schemeClr>
                </a:solidFill>
                <a:latin typeface="Century Gothic" panose="020B0502020202020204" pitchFamily="34" charset="0"/>
              </a:rPr>
              <a:t>Possibly, it is difficult to recruit evidence for a focal event (stock market up or down), which biases probabilities toward 0%</a:t>
            </a:r>
          </a:p>
          <a:p>
            <a:pPr marL="285750" indent="-285750">
              <a:buFont typeface="Arial" panose="020B0604020202020204" pitchFamily="34" charset="0"/>
              <a:buChar char="•"/>
            </a:pPr>
            <a:endParaRPr lang="en-US"/>
          </a:p>
        </p:txBody>
      </p:sp>
      <p:grpSp>
        <p:nvGrpSpPr>
          <p:cNvPr id="31" name="Group 30">
            <a:extLst>
              <a:ext uri="{FF2B5EF4-FFF2-40B4-BE49-F238E27FC236}">
                <a16:creationId xmlns:a16="http://schemas.microsoft.com/office/drawing/2014/main" id="{F59FF269-933C-D114-6547-07E38CB34B00}"/>
              </a:ext>
            </a:extLst>
          </p:cNvPr>
          <p:cNvGrpSpPr/>
          <p:nvPr/>
        </p:nvGrpSpPr>
        <p:grpSpPr>
          <a:xfrm>
            <a:off x="1434815" y="2961508"/>
            <a:ext cx="2171411" cy="3133974"/>
            <a:chOff x="1434815" y="2961508"/>
            <a:chExt cx="2171411" cy="3133974"/>
          </a:xfrm>
        </p:grpSpPr>
        <p:sp>
          <p:nvSpPr>
            <p:cNvPr id="8" name="TextBox 7">
              <a:extLst>
                <a:ext uri="{FF2B5EF4-FFF2-40B4-BE49-F238E27FC236}">
                  <a16:creationId xmlns:a16="http://schemas.microsoft.com/office/drawing/2014/main" id="{06F6AF13-6E8F-057B-C0C8-95A8436FC76C}"/>
                </a:ext>
              </a:extLst>
            </p:cNvPr>
            <p:cNvSpPr txBox="1"/>
            <p:nvPr/>
          </p:nvSpPr>
          <p:spPr>
            <a:xfrm>
              <a:off x="1502644" y="2961508"/>
              <a:ext cx="2059709" cy="2185214"/>
            </a:xfrm>
            <a:prstGeom prst="rect">
              <a:avLst/>
            </a:prstGeom>
            <a:noFill/>
          </p:spPr>
          <p:txBody>
            <a:bodyPr wrap="square">
              <a:spAutoFit/>
            </a:bodyPr>
            <a:lstStyle/>
            <a:p>
              <a:r>
                <a:rPr lang="en-US" sz="1600">
                  <a:solidFill>
                    <a:schemeClr val="bg2">
                      <a:lumMod val="50000"/>
                    </a:schemeClr>
                  </a:solidFill>
                  <a:latin typeface="Century Gothic" panose="020B0502020202020204" pitchFamily="34" charset="0"/>
                </a:rPr>
                <a:t>Offers a</a:t>
              </a:r>
              <a:r>
                <a:rPr lang="en-US" sz="1600" b="1">
                  <a:solidFill>
                    <a:schemeClr val="bg2">
                      <a:lumMod val="50000"/>
                    </a:schemeClr>
                  </a:solidFill>
                  <a:latin typeface="Century Gothic" panose="020B0502020202020204" pitchFamily="34" charset="0"/>
                </a:rPr>
                <a:t> </a:t>
              </a:r>
            </a:p>
            <a:p>
              <a:r>
                <a:rPr lang="en-US" sz="2400" b="1">
                  <a:solidFill>
                    <a:srgbClr val="7B9AAE"/>
                  </a:solidFill>
                  <a:latin typeface="Century Gothic" panose="020B0502020202020204" pitchFamily="34" charset="0"/>
                </a:rPr>
                <a:t>novel explanation</a:t>
              </a:r>
              <a:r>
                <a:rPr lang="en-US" sz="2400">
                  <a:solidFill>
                    <a:srgbClr val="7B9AAE"/>
                  </a:solidFill>
                  <a:latin typeface="Century Gothic" panose="020B0502020202020204" pitchFamily="34" charset="0"/>
                </a:rPr>
                <a:t> </a:t>
              </a:r>
              <a:endParaRPr lang="en-US">
                <a:solidFill>
                  <a:srgbClr val="7B9AAE"/>
                </a:solidFill>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a:p>
              <a:endParaRPr lang="en-US">
                <a:latin typeface="Century Gothic" panose="020B0502020202020204" pitchFamily="34" charset="0"/>
              </a:endParaRPr>
            </a:p>
          </p:txBody>
        </p:sp>
        <p:pic>
          <p:nvPicPr>
            <p:cNvPr id="16" name="Graphic 15" descr="Good Idea with solid fill">
              <a:extLst>
                <a:ext uri="{FF2B5EF4-FFF2-40B4-BE49-F238E27FC236}">
                  <a16:creationId xmlns:a16="http://schemas.microsoft.com/office/drawing/2014/main" id="{535A57B2-056D-822B-645E-25C2823E3A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80308" y="4055373"/>
              <a:ext cx="962891" cy="962891"/>
            </a:xfrm>
            <a:prstGeom prst="rect">
              <a:avLst/>
            </a:prstGeom>
          </p:spPr>
        </p:pic>
        <p:sp>
          <p:nvSpPr>
            <p:cNvPr id="18" name="TextBox 17">
              <a:extLst>
                <a:ext uri="{FF2B5EF4-FFF2-40B4-BE49-F238E27FC236}">
                  <a16:creationId xmlns:a16="http://schemas.microsoft.com/office/drawing/2014/main" id="{D53FAB54-3F91-15F7-6A5C-F72B6F27869E}"/>
                </a:ext>
              </a:extLst>
            </p:cNvPr>
            <p:cNvSpPr txBox="1"/>
            <p:nvPr/>
          </p:nvSpPr>
          <p:spPr>
            <a:xfrm>
              <a:off x="1434815" y="5018264"/>
              <a:ext cx="2171411" cy="1077218"/>
            </a:xfrm>
            <a:prstGeom prst="rect">
              <a:avLst/>
            </a:prstGeom>
            <a:noFill/>
          </p:spPr>
          <p:txBody>
            <a:bodyPr wrap="square">
              <a:spAutoFit/>
            </a:bodyPr>
            <a:lstStyle/>
            <a:p>
              <a:r>
                <a:rPr lang="en-US" sz="1600">
                  <a:solidFill>
                    <a:schemeClr val="bg2">
                      <a:lumMod val="50000"/>
                    </a:schemeClr>
                  </a:solidFill>
                  <a:latin typeface="Century Gothic" panose="020B0502020202020204" pitchFamily="34" charset="0"/>
                </a:rPr>
                <a:t>for “pessimistic” expectations shown in economic literature</a:t>
              </a:r>
            </a:p>
          </p:txBody>
        </p:sp>
      </p:grpSp>
      <p:cxnSp>
        <p:nvCxnSpPr>
          <p:cNvPr id="19" name="Straight Connector 18">
            <a:extLst>
              <a:ext uri="{FF2B5EF4-FFF2-40B4-BE49-F238E27FC236}">
                <a16:creationId xmlns:a16="http://schemas.microsoft.com/office/drawing/2014/main" id="{8E5727B4-73DA-1754-DD5B-13C36998EEB0}"/>
              </a:ext>
            </a:extLst>
          </p:cNvPr>
          <p:cNvCxnSpPr>
            <a:cxnSpLocks/>
          </p:cNvCxnSpPr>
          <p:nvPr/>
        </p:nvCxnSpPr>
        <p:spPr>
          <a:xfrm>
            <a:off x="4257248" y="2905266"/>
            <a:ext cx="0" cy="3290676"/>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7CC7AB9-8144-F8FA-A234-F10B188EC1DA}"/>
              </a:ext>
            </a:extLst>
          </p:cNvPr>
          <p:cNvGrpSpPr/>
          <p:nvPr/>
        </p:nvGrpSpPr>
        <p:grpSpPr>
          <a:xfrm>
            <a:off x="5105395" y="3199709"/>
            <a:ext cx="1876006" cy="2672709"/>
            <a:chOff x="5092337" y="3243403"/>
            <a:chExt cx="1876006" cy="2672709"/>
          </a:xfrm>
        </p:grpSpPr>
        <p:sp>
          <p:nvSpPr>
            <p:cNvPr id="10" name="TextBox 9">
              <a:extLst>
                <a:ext uri="{FF2B5EF4-FFF2-40B4-BE49-F238E27FC236}">
                  <a16:creationId xmlns:a16="http://schemas.microsoft.com/office/drawing/2014/main" id="{0A342970-D1C1-C16F-B8A1-FE93B4774512}"/>
                </a:ext>
              </a:extLst>
            </p:cNvPr>
            <p:cNvSpPr txBox="1"/>
            <p:nvPr/>
          </p:nvSpPr>
          <p:spPr>
            <a:xfrm>
              <a:off x="5092337" y="3243403"/>
              <a:ext cx="1699924" cy="830997"/>
            </a:xfrm>
            <a:prstGeom prst="rect">
              <a:avLst/>
            </a:prstGeom>
            <a:noFill/>
          </p:spPr>
          <p:txBody>
            <a:bodyPr wrap="square">
              <a:spAutoFit/>
            </a:bodyPr>
            <a:lstStyle/>
            <a:p>
              <a:r>
                <a:rPr lang="en-US" sz="1600">
                  <a:solidFill>
                    <a:schemeClr val="bg2">
                      <a:lumMod val="50000"/>
                    </a:schemeClr>
                  </a:solidFill>
                  <a:latin typeface="Century Gothic" panose="020B0502020202020204" pitchFamily="34" charset="0"/>
                </a:rPr>
                <a:t>Not consistent with valence-framing effects </a:t>
              </a:r>
              <a:endParaRPr lang="en-US"/>
            </a:p>
          </p:txBody>
        </p:sp>
        <p:sp>
          <p:nvSpPr>
            <p:cNvPr id="24" name="TextBox 23">
              <a:extLst>
                <a:ext uri="{FF2B5EF4-FFF2-40B4-BE49-F238E27FC236}">
                  <a16:creationId xmlns:a16="http://schemas.microsoft.com/office/drawing/2014/main" id="{ED19E5EA-CCEB-07A9-30BA-E7849A6644CC}"/>
                </a:ext>
              </a:extLst>
            </p:cNvPr>
            <p:cNvSpPr txBox="1"/>
            <p:nvPr/>
          </p:nvSpPr>
          <p:spPr>
            <a:xfrm>
              <a:off x="5140138" y="5085115"/>
              <a:ext cx="1828205" cy="830997"/>
            </a:xfrm>
            <a:prstGeom prst="rect">
              <a:avLst/>
            </a:prstGeom>
            <a:noFill/>
          </p:spPr>
          <p:txBody>
            <a:bodyPr wrap="square">
              <a:spAutoFit/>
            </a:bodyPr>
            <a:lstStyle/>
            <a:p>
              <a:r>
                <a:rPr lang="en-US" sz="2400" b="1">
                  <a:solidFill>
                    <a:srgbClr val="7B9AAE"/>
                  </a:solidFill>
                  <a:latin typeface="Century Gothic" panose="020B0502020202020204" pitchFamily="34" charset="0"/>
                </a:rPr>
                <a:t>we find the opposite!</a:t>
              </a:r>
            </a:p>
          </p:txBody>
        </p:sp>
        <p:pic>
          <p:nvPicPr>
            <p:cNvPr id="28" name="Graphic 27" descr="Badge Cross with solid fill">
              <a:extLst>
                <a:ext uri="{FF2B5EF4-FFF2-40B4-BE49-F238E27FC236}">
                  <a16:creationId xmlns:a16="http://schemas.microsoft.com/office/drawing/2014/main" id="{28BB0021-C2DF-C748-A039-FB3BA6FD06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19524" y="4130760"/>
              <a:ext cx="914400" cy="914400"/>
            </a:xfrm>
            <a:prstGeom prst="rect">
              <a:avLst/>
            </a:prstGeom>
          </p:spPr>
        </p:pic>
      </p:grpSp>
      <p:cxnSp>
        <p:nvCxnSpPr>
          <p:cNvPr id="29" name="Straight Connector 28">
            <a:extLst>
              <a:ext uri="{FF2B5EF4-FFF2-40B4-BE49-F238E27FC236}">
                <a16:creationId xmlns:a16="http://schemas.microsoft.com/office/drawing/2014/main" id="{0E5B2D67-6FD7-F906-FE09-FE07DB389914}"/>
              </a:ext>
            </a:extLst>
          </p:cNvPr>
          <p:cNvCxnSpPr>
            <a:cxnSpLocks/>
          </p:cNvCxnSpPr>
          <p:nvPr/>
        </p:nvCxnSpPr>
        <p:spPr>
          <a:xfrm>
            <a:off x="7900993" y="2891480"/>
            <a:ext cx="0" cy="3290676"/>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F7CAA53-F9BE-B539-387D-93B812DB4433}"/>
              </a:ext>
            </a:extLst>
          </p:cNvPr>
          <p:cNvGrpSpPr/>
          <p:nvPr/>
        </p:nvGrpSpPr>
        <p:grpSpPr>
          <a:xfrm>
            <a:off x="8551608" y="3151070"/>
            <a:ext cx="2001487" cy="2769989"/>
            <a:chOff x="8551608" y="3151070"/>
            <a:chExt cx="2001487" cy="2769989"/>
          </a:xfrm>
        </p:grpSpPr>
        <p:sp>
          <p:nvSpPr>
            <p:cNvPr id="12" name="TextBox 11">
              <a:extLst>
                <a:ext uri="{FF2B5EF4-FFF2-40B4-BE49-F238E27FC236}">
                  <a16:creationId xmlns:a16="http://schemas.microsoft.com/office/drawing/2014/main" id="{2676FE30-0E16-FBAC-43BD-0E9D662659F5}"/>
                </a:ext>
              </a:extLst>
            </p:cNvPr>
            <p:cNvSpPr txBox="1"/>
            <p:nvPr/>
          </p:nvSpPr>
          <p:spPr>
            <a:xfrm>
              <a:off x="8551608" y="3151070"/>
              <a:ext cx="2001487" cy="2769989"/>
            </a:xfrm>
            <a:prstGeom prst="rect">
              <a:avLst/>
            </a:prstGeom>
            <a:noFill/>
          </p:spPr>
          <p:txBody>
            <a:bodyPr wrap="square">
              <a:spAutoFit/>
            </a:bodyPr>
            <a:lstStyle/>
            <a:p>
              <a:r>
                <a:rPr lang="en-US" sz="1400" b="1">
                  <a:solidFill>
                    <a:srgbClr val="7B9AAE"/>
                  </a:solidFill>
                  <a:latin typeface="Century Gothic" panose="020B0502020202020204" pitchFamily="34" charset="0"/>
                </a:rPr>
                <a:t>(Maybe) </a:t>
              </a:r>
              <a:r>
                <a:rPr lang="en-US" sz="2400" b="1">
                  <a:solidFill>
                    <a:srgbClr val="7B9AAE"/>
                  </a:solidFill>
                  <a:latin typeface="Century Gothic" panose="020B0502020202020204" pitchFamily="34" charset="0"/>
                </a:rPr>
                <a:t>applicable</a:t>
              </a:r>
            </a:p>
            <a:p>
              <a:endParaRPr lang="en-US" sz="2400" b="1">
                <a:solidFill>
                  <a:srgbClr val="7B9AAE"/>
                </a:solidFill>
                <a:latin typeface="Century Gothic" panose="020B0502020202020204" pitchFamily="34" charset="0"/>
              </a:endParaRPr>
            </a:p>
            <a:p>
              <a:endParaRPr lang="en-US" sz="2400" b="1">
                <a:solidFill>
                  <a:srgbClr val="7B9AAE"/>
                </a:solidFill>
                <a:latin typeface="Century Gothic" panose="020B0502020202020204" pitchFamily="34" charset="0"/>
              </a:endParaRPr>
            </a:p>
            <a:p>
              <a:endParaRPr lang="en-US" sz="2400" b="1">
                <a:solidFill>
                  <a:srgbClr val="7B9AAE"/>
                </a:solidFill>
                <a:latin typeface="Century Gothic" panose="020B0502020202020204" pitchFamily="34" charset="0"/>
              </a:endParaRPr>
            </a:p>
            <a:p>
              <a:endParaRPr lang="en-US" sz="1600">
                <a:solidFill>
                  <a:schemeClr val="bg2">
                    <a:lumMod val="50000"/>
                  </a:schemeClr>
                </a:solidFill>
                <a:latin typeface="Century Gothic" panose="020B0502020202020204" pitchFamily="34" charset="0"/>
              </a:endParaRPr>
            </a:p>
            <a:p>
              <a:r>
                <a:rPr lang="en-US" sz="1600">
                  <a:solidFill>
                    <a:schemeClr val="bg2">
                      <a:lumMod val="50000"/>
                    </a:schemeClr>
                  </a:solidFill>
                  <a:latin typeface="Century Gothic" panose="020B0502020202020204" pitchFamily="34" charset="0"/>
                </a:rPr>
                <a:t>to a host of other subjective expectations</a:t>
              </a:r>
            </a:p>
          </p:txBody>
        </p:sp>
        <p:pic>
          <p:nvPicPr>
            <p:cNvPr id="33" name="Graphic 32" descr="Social network with solid fill">
              <a:extLst>
                <a:ext uri="{FF2B5EF4-FFF2-40B4-BE49-F238E27FC236}">
                  <a16:creationId xmlns:a16="http://schemas.microsoft.com/office/drawing/2014/main" id="{2F976804-998A-7001-66AE-754A1BA22B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88012" y="3872434"/>
              <a:ext cx="1160101" cy="1160101"/>
            </a:xfrm>
            <a:prstGeom prst="rect">
              <a:avLst/>
            </a:prstGeom>
          </p:spPr>
        </p:pic>
      </p:grpSp>
    </p:spTree>
    <p:extLst>
      <p:ext uri="{BB962C8B-B14F-4D97-AF65-F5344CB8AC3E}">
        <p14:creationId xmlns:p14="http://schemas.microsoft.com/office/powerpoint/2010/main" val="114339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A64E7EC-A566-F4AD-7804-CC47145A287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2088"/>
            <a:ext cx="12191980" cy="6855912"/>
          </a:xfrm>
          <a:prstGeom prst="rect">
            <a:avLst/>
          </a:prstGeom>
        </p:spPr>
      </p:pic>
      <p:sp>
        <p:nvSpPr>
          <p:cNvPr id="2" name="Title 1">
            <a:extLst>
              <a:ext uri="{FF2B5EF4-FFF2-40B4-BE49-F238E27FC236}">
                <a16:creationId xmlns:a16="http://schemas.microsoft.com/office/drawing/2014/main" id="{4F9E2EFE-AAFE-85D7-8034-DC5053BDEB3C}"/>
              </a:ext>
            </a:extLst>
          </p:cNvPr>
          <p:cNvSpPr>
            <a:spLocks noGrp="1"/>
          </p:cNvSpPr>
          <p:nvPr>
            <p:ph type="ctrTitle"/>
          </p:nvPr>
        </p:nvSpPr>
        <p:spPr>
          <a:xfrm>
            <a:off x="1628775" y="1085850"/>
            <a:ext cx="9144000" cy="1595438"/>
          </a:xfrm>
        </p:spPr>
        <p:txBody>
          <a:bodyPr>
            <a:noAutofit/>
          </a:bodyPr>
          <a:lstStyle/>
          <a:p>
            <a:r>
              <a:rPr lang="en-US" sz="4400">
                <a:solidFill>
                  <a:schemeClr val="bg1"/>
                </a:solidFill>
                <a:latin typeface="Century Gothic"/>
              </a:rPr>
              <a:t>Thank you! Questions?</a:t>
            </a:r>
          </a:p>
        </p:txBody>
      </p:sp>
      <p:pic>
        <p:nvPicPr>
          <p:cNvPr id="5" name="Picture 4">
            <a:extLst>
              <a:ext uri="{FF2B5EF4-FFF2-40B4-BE49-F238E27FC236}">
                <a16:creationId xmlns:a16="http://schemas.microsoft.com/office/drawing/2014/main" id="{4716F8A2-5DAD-5EF8-7F28-87DA76023467}"/>
              </a:ext>
            </a:extLst>
          </p:cNvPr>
          <p:cNvPicPr>
            <a:picLocks noChangeAspect="1"/>
          </p:cNvPicPr>
          <p:nvPr/>
        </p:nvPicPr>
        <p:blipFill>
          <a:blip r:embed="rId3"/>
          <a:stretch>
            <a:fillRect/>
          </a:stretch>
        </p:blipFill>
        <p:spPr>
          <a:xfrm>
            <a:off x="5394438" y="4429940"/>
            <a:ext cx="1403123" cy="1423987"/>
          </a:xfrm>
          <a:prstGeom prst="rect">
            <a:avLst/>
          </a:prstGeom>
        </p:spPr>
      </p:pic>
      <p:sp>
        <p:nvSpPr>
          <p:cNvPr id="6" name="TextBox 5">
            <a:extLst>
              <a:ext uri="{FF2B5EF4-FFF2-40B4-BE49-F238E27FC236}">
                <a16:creationId xmlns:a16="http://schemas.microsoft.com/office/drawing/2014/main" id="{66AE9023-0F02-2D18-C1DE-CAD9F18CA204}"/>
              </a:ext>
            </a:extLst>
          </p:cNvPr>
          <p:cNvSpPr txBox="1"/>
          <p:nvPr/>
        </p:nvSpPr>
        <p:spPr>
          <a:xfrm>
            <a:off x="4295013" y="3992047"/>
            <a:ext cx="3601973" cy="369332"/>
          </a:xfrm>
          <a:prstGeom prst="rect">
            <a:avLst/>
          </a:prstGeom>
          <a:noFill/>
        </p:spPr>
        <p:txBody>
          <a:bodyPr wrap="square" rtlCol="0">
            <a:spAutoFit/>
          </a:bodyPr>
          <a:lstStyle/>
          <a:p>
            <a:pPr algn="ctr"/>
            <a:r>
              <a:rPr lang="en-US">
                <a:solidFill>
                  <a:schemeClr val="bg1"/>
                </a:solidFill>
                <a:latin typeface="Century Gothic" panose="020B0502020202020204" pitchFamily="34" charset="0"/>
              </a:rPr>
              <a:t>sec.gov/advocate/positier</a:t>
            </a:r>
          </a:p>
        </p:txBody>
      </p:sp>
    </p:spTree>
    <p:extLst>
      <p:ext uri="{BB962C8B-B14F-4D97-AF65-F5344CB8AC3E}">
        <p14:creationId xmlns:p14="http://schemas.microsoft.com/office/powerpoint/2010/main" val="3527747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33-1D84-6CC2-3D60-FBE0D51C2082}"/>
              </a:ext>
            </a:extLst>
          </p:cNvPr>
          <p:cNvSpPr>
            <a:spLocks noGrp="1"/>
          </p:cNvSpPr>
          <p:nvPr>
            <p:ph type="title"/>
          </p:nvPr>
        </p:nvSpPr>
        <p:spPr>
          <a:xfrm>
            <a:off x="1013534" y="361306"/>
            <a:ext cx="10515600" cy="1325563"/>
          </a:xfrm>
        </p:spPr>
        <p:txBody>
          <a:bodyPr/>
          <a:lstStyle/>
          <a:p>
            <a:r>
              <a:rPr lang="en-US"/>
              <a:t>Stock Market Expectations</a:t>
            </a:r>
          </a:p>
        </p:txBody>
      </p:sp>
      <p:sp>
        <p:nvSpPr>
          <p:cNvPr id="4" name="Slide Number Placeholder 3">
            <a:extLst>
              <a:ext uri="{FF2B5EF4-FFF2-40B4-BE49-F238E27FC236}">
                <a16:creationId xmlns:a16="http://schemas.microsoft.com/office/drawing/2014/main" id="{343C84CA-AC30-1E31-9E4D-4A3BA01E26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0D515D-51E0-4068-8222-D1603B206A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E5510D4-CA7D-EDF5-9262-5CE93708583C}"/>
              </a:ext>
            </a:extLst>
          </p:cNvPr>
          <p:cNvSpPr/>
          <p:nvPr/>
        </p:nvSpPr>
        <p:spPr>
          <a:xfrm>
            <a:off x="1013534" y="2162425"/>
            <a:ext cx="10164932" cy="2368474"/>
          </a:xfrm>
          <a:prstGeom prst="roundRect">
            <a:avLst/>
          </a:prstGeom>
          <a:solidFill>
            <a:srgbClr val="0038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5E0589-9256-655B-AB25-223323366420}"/>
              </a:ext>
            </a:extLst>
          </p:cNvPr>
          <p:cNvSpPr txBox="1"/>
          <p:nvPr/>
        </p:nvSpPr>
        <p:spPr>
          <a:xfrm>
            <a:off x="2735802" y="2382559"/>
            <a:ext cx="7546758" cy="2092881"/>
          </a:xfrm>
          <a:prstGeom prst="rect">
            <a:avLst/>
          </a:prstGeom>
          <a:noFill/>
        </p:spPr>
        <p:txBody>
          <a:bodyPr wrap="square" rtlCol="0">
            <a:spAutoFit/>
          </a:bodyPr>
          <a:lstStyle/>
          <a:p>
            <a:pPr algn="just"/>
            <a:r>
              <a:rPr lang="en-US" sz="2800">
                <a:solidFill>
                  <a:srgbClr val="DBE4E9"/>
                </a:solidFill>
                <a:latin typeface="Century Gothic" panose="020B0502020202020204" pitchFamily="34" charset="0"/>
                <a:cs typeface="Arial" panose="020B0604020202020204" pitchFamily="34" charset="0"/>
              </a:rPr>
              <a:t>What do you think is the percent chance that </a:t>
            </a:r>
            <a:r>
              <a:rPr lang="en-US" sz="2800" u="sng">
                <a:solidFill>
                  <a:srgbClr val="DBE4E9"/>
                </a:solidFill>
                <a:latin typeface="Century Gothic" panose="020B0502020202020204" pitchFamily="34" charset="0"/>
                <a:cs typeface="Arial" panose="020B0604020202020204" pitchFamily="34" charset="0"/>
              </a:rPr>
              <a:t>12 months</a:t>
            </a:r>
            <a:r>
              <a:rPr lang="en-US" sz="2800">
                <a:solidFill>
                  <a:srgbClr val="DBE4E9"/>
                </a:solidFill>
                <a:latin typeface="Century Gothic" panose="020B0502020202020204" pitchFamily="34" charset="0"/>
                <a:cs typeface="Arial" panose="020B0604020202020204" pitchFamily="34" charset="0"/>
              </a:rPr>
              <a:t> from now, on average, stock prices in the U.S. stock market will be higher than they are now?</a:t>
            </a:r>
          </a:p>
          <a:p>
            <a:endParaRPr lang="en-US"/>
          </a:p>
        </p:txBody>
      </p:sp>
      <p:pic>
        <p:nvPicPr>
          <p:cNvPr id="13" name="Graphic 12" descr="Good Idea with solid fill">
            <a:extLst>
              <a:ext uri="{FF2B5EF4-FFF2-40B4-BE49-F238E27FC236}">
                <a16:creationId xmlns:a16="http://schemas.microsoft.com/office/drawing/2014/main" id="{9F81AB8A-DFF3-6772-B403-46D9690650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6397" y="2536876"/>
            <a:ext cx="1396543" cy="1396543"/>
          </a:xfrm>
          <a:prstGeom prst="rect">
            <a:avLst/>
          </a:prstGeom>
        </p:spPr>
      </p:pic>
    </p:spTree>
    <p:extLst>
      <p:ext uri="{BB962C8B-B14F-4D97-AF65-F5344CB8AC3E}">
        <p14:creationId xmlns:p14="http://schemas.microsoft.com/office/powerpoint/2010/main" val="38052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33-1D84-6CC2-3D60-FBE0D51C2082}"/>
              </a:ext>
            </a:extLst>
          </p:cNvPr>
          <p:cNvSpPr>
            <a:spLocks noGrp="1"/>
          </p:cNvSpPr>
          <p:nvPr>
            <p:ph type="title"/>
          </p:nvPr>
        </p:nvSpPr>
        <p:spPr>
          <a:xfrm>
            <a:off x="1013534" y="164173"/>
            <a:ext cx="10515600" cy="1325563"/>
          </a:xfrm>
        </p:spPr>
        <p:txBody>
          <a:bodyPr/>
          <a:lstStyle/>
          <a:p>
            <a:r>
              <a:rPr lang="en-US"/>
              <a:t>Stock Market Expectations</a:t>
            </a:r>
          </a:p>
        </p:txBody>
      </p:sp>
      <p:sp>
        <p:nvSpPr>
          <p:cNvPr id="4" name="Slide Number Placeholder 3">
            <a:extLst>
              <a:ext uri="{FF2B5EF4-FFF2-40B4-BE49-F238E27FC236}">
                <a16:creationId xmlns:a16="http://schemas.microsoft.com/office/drawing/2014/main" id="{343C84CA-AC30-1E31-9E4D-4A3BA01E26D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0D515D-51E0-4068-8222-D1603B206AA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8E38ED4E-03DD-A1CA-646D-3ADD5F1EFBA6}"/>
              </a:ext>
            </a:extLst>
          </p:cNvPr>
          <p:cNvGrpSpPr/>
          <p:nvPr/>
        </p:nvGrpSpPr>
        <p:grpSpPr>
          <a:xfrm>
            <a:off x="1013534" y="1395108"/>
            <a:ext cx="10164932" cy="1524327"/>
            <a:chOff x="1013534" y="1395108"/>
            <a:chExt cx="10164932" cy="1524327"/>
          </a:xfrm>
        </p:grpSpPr>
        <p:sp>
          <p:nvSpPr>
            <p:cNvPr id="8" name="Rectangle: Rounded Corners 7">
              <a:extLst>
                <a:ext uri="{FF2B5EF4-FFF2-40B4-BE49-F238E27FC236}">
                  <a16:creationId xmlns:a16="http://schemas.microsoft.com/office/drawing/2014/main" id="{CE5510D4-CA7D-EDF5-9262-5CE93708583C}"/>
                </a:ext>
              </a:extLst>
            </p:cNvPr>
            <p:cNvSpPr/>
            <p:nvPr/>
          </p:nvSpPr>
          <p:spPr>
            <a:xfrm>
              <a:off x="1013534" y="1395108"/>
              <a:ext cx="10164932" cy="1468491"/>
            </a:xfrm>
            <a:prstGeom prst="roundRect">
              <a:avLst/>
            </a:prstGeom>
            <a:solidFill>
              <a:srgbClr val="0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E5E0589-9256-655B-AB25-223323366420}"/>
                </a:ext>
              </a:extLst>
            </p:cNvPr>
            <p:cNvSpPr txBox="1"/>
            <p:nvPr/>
          </p:nvSpPr>
          <p:spPr>
            <a:xfrm>
              <a:off x="2748273" y="1472885"/>
              <a:ext cx="7754009" cy="1446550"/>
            </a:xfrm>
            <a:prstGeom prst="rect">
              <a:avLst/>
            </a:prstGeom>
            <a:noFill/>
          </p:spPr>
          <p:txBody>
            <a:bodyPr wrap="square" rtlCol="0">
              <a:spAutoFit/>
            </a:bodyPr>
            <a:lstStyle/>
            <a:p>
              <a:pPr algn="just"/>
              <a:r>
                <a:rPr lang="en-US" sz="2400">
                  <a:solidFill>
                    <a:srgbClr val="DBE4E9"/>
                  </a:solidFill>
                  <a:latin typeface="Century Gothic" panose="020B0502020202020204" pitchFamily="34" charset="0"/>
                  <a:cs typeface="Arial" panose="020B0604020202020204" pitchFamily="34" charset="0"/>
                </a:rPr>
                <a:t>What do you think is the percent chance that </a:t>
              </a:r>
              <a:r>
                <a:rPr lang="en-US" sz="2400" u="sng">
                  <a:solidFill>
                    <a:srgbClr val="DBE4E9"/>
                  </a:solidFill>
                  <a:latin typeface="Century Gothic" panose="020B0502020202020204" pitchFamily="34" charset="0"/>
                  <a:cs typeface="Arial" panose="020B0604020202020204" pitchFamily="34" charset="0"/>
                </a:rPr>
                <a:t>12 months</a:t>
              </a:r>
              <a:r>
                <a:rPr lang="en-US" sz="2400">
                  <a:solidFill>
                    <a:srgbClr val="DBE4E9"/>
                  </a:solidFill>
                  <a:latin typeface="Century Gothic" panose="020B0502020202020204" pitchFamily="34" charset="0"/>
                  <a:cs typeface="Arial" panose="020B0604020202020204" pitchFamily="34" charset="0"/>
                </a:rPr>
                <a:t> from now, on average, stock prices in the U.S. stock market will be higher than they are now?</a:t>
              </a:r>
            </a:p>
            <a:p>
              <a:endParaRPr lang="en-US" sz="1600"/>
            </a:p>
          </p:txBody>
        </p:sp>
        <p:pic>
          <p:nvPicPr>
            <p:cNvPr id="13" name="Graphic 12" descr="Good Idea with solid fill">
              <a:extLst>
                <a:ext uri="{FF2B5EF4-FFF2-40B4-BE49-F238E27FC236}">
                  <a16:creationId xmlns:a16="http://schemas.microsoft.com/office/drawing/2014/main" id="{9F81AB8A-DFF3-6772-B403-46D9690650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5018" y="1499113"/>
              <a:ext cx="1151772" cy="1151772"/>
            </a:xfrm>
            <a:prstGeom prst="rect">
              <a:avLst/>
            </a:prstGeom>
          </p:spPr>
        </p:pic>
      </p:grpSp>
      <p:sp>
        <p:nvSpPr>
          <p:cNvPr id="9" name="TextBox 8">
            <a:extLst>
              <a:ext uri="{FF2B5EF4-FFF2-40B4-BE49-F238E27FC236}">
                <a16:creationId xmlns:a16="http://schemas.microsoft.com/office/drawing/2014/main" id="{DFB7B3CE-CEB7-1E3D-9875-77C9A9A71B22}"/>
              </a:ext>
            </a:extLst>
          </p:cNvPr>
          <p:cNvSpPr txBox="1"/>
          <p:nvPr/>
        </p:nvSpPr>
        <p:spPr>
          <a:xfrm>
            <a:off x="1161316" y="5583633"/>
            <a:ext cx="8868738" cy="677108"/>
          </a:xfrm>
          <a:prstGeom prst="rect">
            <a:avLst/>
          </a:prstGeom>
          <a:noFill/>
        </p:spPr>
        <p:txBody>
          <a:bodyPr wrap="square" rtlCol="0">
            <a:spAutoFit/>
          </a:bodyPr>
          <a:lstStyle/>
          <a:p>
            <a:r>
              <a:rPr lang="en-US" sz="1200" baseline="30000">
                <a:solidFill>
                  <a:schemeClr val="bg1">
                    <a:lumMod val="50000"/>
                  </a:schemeClr>
                </a:solidFill>
                <a:latin typeface="Century Gothic" panose="020B0502020202020204" pitchFamily="34" charset="0"/>
              </a:rPr>
              <a:t>1 </a:t>
            </a:r>
            <a:r>
              <a:rPr lang="nl-NL" sz="1200">
                <a:solidFill>
                  <a:schemeClr val="bg1">
                    <a:lumMod val="50000"/>
                  </a:schemeClr>
                </a:solidFill>
                <a:latin typeface="Century Gothic" panose="020B0502020202020204" pitchFamily="34" charset="0"/>
              </a:rPr>
              <a:t>Dominitz &amp; Manski, 2007; Giglio et al., 2021; Hurd 2009; Hurd, Van Rooij, &amp; Winter, 2011; Vissing-Jorgensen, 2003</a:t>
            </a:r>
          </a:p>
          <a:p>
            <a:r>
              <a:rPr lang="en-US" sz="1200" baseline="30000">
                <a:solidFill>
                  <a:schemeClr val="bg2">
                    <a:lumMod val="50000"/>
                  </a:schemeClr>
                </a:solidFill>
                <a:latin typeface="Century Gothic" panose="020B0502020202020204" pitchFamily="34" charset="0"/>
              </a:rPr>
              <a:t>2 </a:t>
            </a:r>
            <a:r>
              <a:rPr lang="en-US" sz="1200">
                <a:solidFill>
                  <a:schemeClr val="bg2">
                    <a:lumMod val="50000"/>
                  </a:schemeClr>
                </a:solidFill>
                <a:latin typeface="Century Gothic" panose="020B0502020202020204" pitchFamily="34" charset="0"/>
              </a:rPr>
              <a:t>NY Fed, Michigan Survey of Consumers, De </a:t>
            </a:r>
            <a:r>
              <a:rPr lang="en-US" sz="1200" err="1">
                <a:solidFill>
                  <a:schemeClr val="bg2">
                    <a:lumMod val="50000"/>
                  </a:schemeClr>
                </a:solidFill>
                <a:latin typeface="Century Gothic" panose="020B0502020202020204" pitchFamily="34" charset="0"/>
              </a:rPr>
              <a:t>Nederlandsche</a:t>
            </a:r>
            <a:r>
              <a:rPr lang="en-US" sz="1200">
                <a:solidFill>
                  <a:schemeClr val="bg2">
                    <a:lumMod val="50000"/>
                  </a:schemeClr>
                </a:solidFill>
                <a:latin typeface="Century Gothic" panose="020B0502020202020204" pitchFamily="34" charset="0"/>
              </a:rPr>
              <a:t> Bank, etc.</a:t>
            </a:r>
            <a:endParaRPr lang="en-US" sz="1200">
              <a:solidFill>
                <a:schemeClr val="bg1">
                  <a:lumMod val="50000"/>
                </a:schemeClr>
              </a:solidFill>
              <a:latin typeface="Century Gothic" panose="020B0502020202020204" pitchFamily="34" charset="0"/>
            </a:endParaRPr>
          </a:p>
          <a:p>
            <a:endParaRPr lang="en-US" sz="1400"/>
          </a:p>
        </p:txBody>
      </p:sp>
      <p:grpSp>
        <p:nvGrpSpPr>
          <p:cNvPr id="20" name="Group 19">
            <a:extLst>
              <a:ext uri="{FF2B5EF4-FFF2-40B4-BE49-F238E27FC236}">
                <a16:creationId xmlns:a16="http://schemas.microsoft.com/office/drawing/2014/main" id="{72AC3949-52FB-188C-5FED-FC1191FF743D}"/>
              </a:ext>
            </a:extLst>
          </p:cNvPr>
          <p:cNvGrpSpPr/>
          <p:nvPr/>
        </p:nvGrpSpPr>
        <p:grpSpPr>
          <a:xfrm>
            <a:off x="1013534" y="3003041"/>
            <a:ext cx="10164932" cy="1248009"/>
            <a:chOff x="1013534" y="2920256"/>
            <a:chExt cx="10164932" cy="1248009"/>
          </a:xfrm>
        </p:grpSpPr>
        <p:sp>
          <p:nvSpPr>
            <p:cNvPr id="3" name="Rectangle: Rounded Corners 2">
              <a:extLst>
                <a:ext uri="{FF2B5EF4-FFF2-40B4-BE49-F238E27FC236}">
                  <a16:creationId xmlns:a16="http://schemas.microsoft.com/office/drawing/2014/main" id="{9E54229D-1360-3118-9435-751993E95BA5}"/>
                </a:ext>
              </a:extLst>
            </p:cNvPr>
            <p:cNvSpPr/>
            <p:nvPr/>
          </p:nvSpPr>
          <p:spPr>
            <a:xfrm>
              <a:off x="1013534" y="2920256"/>
              <a:ext cx="10164932" cy="1248009"/>
            </a:xfrm>
            <a:prstGeom prst="roundRect">
              <a:avLst/>
            </a:prstGeom>
            <a:solidFill>
              <a:srgbClr val="7B9AAE"/>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1D2B6BB5-675D-0FAD-4FCA-ED68DF2D98F9}"/>
                </a:ext>
              </a:extLst>
            </p:cNvPr>
            <p:cNvSpPr txBox="1"/>
            <p:nvPr/>
          </p:nvSpPr>
          <p:spPr>
            <a:xfrm>
              <a:off x="2781247" y="3076194"/>
              <a:ext cx="8117623" cy="1077218"/>
            </a:xfrm>
            <a:prstGeom prst="rect">
              <a:avLst/>
            </a:prstGeom>
            <a:noFill/>
          </p:spPr>
          <p:txBody>
            <a:bodyPr wrap="square" rtlCol="0">
              <a:spAutoFit/>
            </a:bodyPr>
            <a:lstStyle/>
            <a:p>
              <a:r>
                <a:rPr lang="en-US" sz="2400">
                  <a:solidFill>
                    <a:schemeClr val="bg1"/>
                  </a:solidFill>
                  <a:latin typeface="Century Gothic" panose="020B0502020202020204" pitchFamily="34" charset="0"/>
                  <a:cs typeface="Arial" panose="020B0604020202020204" pitchFamily="34" charset="0"/>
                </a:rPr>
                <a:t>Answers to such questions correlate with: Stock holdings, stock purchases, and size of trades</a:t>
              </a:r>
              <a:r>
                <a:rPr lang="en-US" sz="2400" baseline="30000">
                  <a:solidFill>
                    <a:schemeClr val="bg1"/>
                  </a:solidFill>
                  <a:latin typeface="Century Gothic" panose="020B0502020202020204" pitchFamily="34" charset="0"/>
                  <a:cs typeface="Arial" panose="020B0604020202020204" pitchFamily="34" charset="0"/>
                </a:rPr>
                <a:t>1</a:t>
              </a:r>
              <a:endParaRPr lang="en-US" sz="2400">
                <a:solidFill>
                  <a:schemeClr val="bg1"/>
                </a:solidFill>
                <a:latin typeface="Century Gothic" panose="020B0502020202020204" pitchFamily="34" charset="0"/>
                <a:cs typeface="Arial" panose="020B0604020202020204" pitchFamily="34" charset="0"/>
              </a:endParaRPr>
            </a:p>
            <a:p>
              <a:endParaRPr lang="en-US" sz="1600"/>
            </a:p>
          </p:txBody>
        </p:sp>
        <p:pic>
          <p:nvPicPr>
            <p:cNvPr id="14" name="Graphic 13" descr="Bar graph with upward trend with solid fill">
              <a:extLst>
                <a:ext uri="{FF2B5EF4-FFF2-40B4-BE49-F238E27FC236}">
                  <a16:creationId xmlns:a16="http://schemas.microsoft.com/office/drawing/2014/main" id="{7404C011-F754-6A7F-A04F-7722280C4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6294" y="2999213"/>
              <a:ext cx="1107608" cy="1107608"/>
            </a:xfrm>
            <a:prstGeom prst="rect">
              <a:avLst/>
            </a:prstGeom>
          </p:spPr>
        </p:pic>
      </p:grpSp>
      <p:grpSp>
        <p:nvGrpSpPr>
          <p:cNvPr id="19" name="Group 18">
            <a:extLst>
              <a:ext uri="{FF2B5EF4-FFF2-40B4-BE49-F238E27FC236}">
                <a16:creationId xmlns:a16="http://schemas.microsoft.com/office/drawing/2014/main" id="{74ACF8D7-5FCC-02C0-D67B-F9124CD107B1}"/>
              </a:ext>
            </a:extLst>
          </p:cNvPr>
          <p:cNvGrpSpPr/>
          <p:nvPr/>
        </p:nvGrpSpPr>
        <p:grpSpPr>
          <a:xfrm>
            <a:off x="1013534" y="4357477"/>
            <a:ext cx="10164932" cy="1121103"/>
            <a:chOff x="1013534" y="4234115"/>
            <a:chExt cx="10164932" cy="1121103"/>
          </a:xfrm>
        </p:grpSpPr>
        <p:sp>
          <p:nvSpPr>
            <p:cNvPr id="6" name="Rectangle: Rounded Corners 5">
              <a:extLst>
                <a:ext uri="{FF2B5EF4-FFF2-40B4-BE49-F238E27FC236}">
                  <a16:creationId xmlns:a16="http://schemas.microsoft.com/office/drawing/2014/main" id="{46F1F0D9-686E-8AAF-D6FF-9FD5C7E2E373}"/>
                </a:ext>
              </a:extLst>
            </p:cNvPr>
            <p:cNvSpPr/>
            <p:nvPr/>
          </p:nvSpPr>
          <p:spPr>
            <a:xfrm>
              <a:off x="1013534" y="4247222"/>
              <a:ext cx="10164932" cy="1107996"/>
            </a:xfrm>
            <a:prstGeom prst="roundRect">
              <a:avLst/>
            </a:prstGeom>
            <a:solidFill>
              <a:srgbClr val="DBE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D7650C-EF14-DB8A-96E7-7E7D0922E602}"/>
                </a:ext>
              </a:extLst>
            </p:cNvPr>
            <p:cNvSpPr txBox="1"/>
            <p:nvPr/>
          </p:nvSpPr>
          <p:spPr>
            <a:xfrm>
              <a:off x="2781247" y="4522744"/>
              <a:ext cx="8051676" cy="738664"/>
            </a:xfrm>
            <a:prstGeom prst="rect">
              <a:avLst/>
            </a:prstGeom>
            <a:noFill/>
          </p:spPr>
          <p:txBody>
            <a:bodyPr wrap="square" rtlCol="0">
              <a:spAutoFit/>
            </a:bodyPr>
            <a:lstStyle/>
            <a:p>
              <a:r>
                <a:rPr lang="en-US" sz="2400">
                  <a:solidFill>
                    <a:schemeClr val="bg2">
                      <a:lumMod val="50000"/>
                    </a:schemeClr>
                  </a:solidFill>
                  <a:latin typeface="Century Gothic" panose="020B0502020202020204" pitchFamily="34" charset="0"/>
                  <a:cs typeface="Arial" panose="020B0604020202020204" pitchFamily="34" charset="0"/>
                </a:rPr>
                <a:t>Similar questions show up in many national surveys</a:t>
              </a:r>
              <a:r>
                <a:rPr lang="en-US" sz="2400" baseline="30000">
                  <a:solidFill>
                    <a:schemeClr val="bg2">
                      <a:lumMod val="50000"/>
                    </a:schemeClr>
                  </a:solidFill>
                  <a:latin typeface="Century Gothic" panose="020B0502020202020204" pitchFamily="34" charset="0"/>
                  <a:cs typeface="Arial" panose="020B0604020202020204" pitchFamily="34" charset="0"/>
                </a:rPr>
                <a:t>2</a:t>
              </a:r>
              <a:endParaRPr lang="en-US" sz="2400">
                <a:solidFill>
                  <a:schemeClr val="bg2">
                    <a:lumMod val="50000"/>
                  </a:schemeClr>
                </a:solidFill>
                <a:latin typeface="Century Gothic" panose="020B0502020202020204" pitchFamily="34" charset="0"/>
                <a:cs typeface="Arial" panose="020B0604020202020204" pitchFamily="34" charset="0"/>
              </a:endParaRPr>
            </a:p>
            <a:p>
              <a:endParaRPr lang="en-US"/>
            </a:p>
          </p:txBody>
        </p:sp>
        <p:pic>
          <p:nvPicPr>
            <p:cNvPr id="16" name="Graphic 15" descr="Playbook with solid fill">
              <a:extLst>
                <a:ext uri="{FF2B5EF4-FFF2-40B4-BE49-F238E27FC236}">
                  <a16:creationId xmlns:a16="http://schemas.microsoft.com/office/drawing/2014/main" id="{0E9798EF-C3AD-33DB-672B-DA5399B0B6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8795" y="4234115"/>
              <a:ext cx="1107995" cy="1107995"/>
            </a:xfrm>
            <a:prstGeom prst="rect">
              <a:avLst/>
            </a:prstGeom>
          </p:spPr>
        </p:pic>
      </p:grpSp>
    </p:spTree>
    <p:extLst>
      <p:ext uri="{BB962C8B-B14F-4D97-AF65-F5344CB8AC3E}">
        <p14:creationId xmlns:p14="http://schemas.microsoft.com/office/powerpoint/2010/main" val="5321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1EFFD768-814F-E502-56F5-7B449330425A}"/>
              </a:ext>
            </a:extLst>
          </p:cNvPr>
          <p:cNvCxnSpPr>
            <a:cxnSpLocks/>
          </p:cNvCxnSpPr>
          <p:nvPr/>
        </p:nvCxnSpPr>
        <p:spPr>
          <a:xfrm flipV="1">
            <a:off x="8165142" y="2034802"/>
            <a:ext cx="0" cy="794338"/>
          </a:xfrm>
          <a:prstGeom prst="line">
            <a:avLst/>
          </a:prstGeom>
          <a:ln w="25400">
            <a:solidFill>
              <a:srgbClr val="003864"/>
            </a:solidFill>
          </a:ln>
        </p:spPr>
        <p:style>
          <a:lnRef idx="1">
            <a:schemeClr val="dk1"/>
          </a:lnRef>
          <a:fillRef idx="0">
            <a:schemeClr val="dk1"/>
          </a:fillRef>
          <a:effectRef idx="0">
            <a:schemeClr val="dk1"/>
          </a:effectRef>
          <a:fontRef idx="minor">
            <a:schemeClr val="tx1"/>
          </a:fontRef>
        </p:style>
      </p:cxnSp>
      <p:sp>
        <p:nvSpPr>
          <p:cNvPr id="10" name="Title 9">
            <a:extLst>
              <a:ext uri="{FF2B5EF4-FFF2-40B4-BE49-F238E27FC236}">
                <a16:creationId xmlns:a16="http://schemas.microsoft.com/office/drawing/2014/main" id="{20050107-988C-CED5-0EB4-9D7BC331AAB0}"/>
              </a:ext>
            </a:extLst>
          </p:cNvPr>
          <p:cNvSpPr>
            <a:spLocks noGrp="1"/>
          </p:cNvSpPr>
          <p:nvPr>
            <p:ph type="title"/>
          </p:nvPr>
        </p:nvSpPr>
        <p:spPr>
          <a:xfrm>
            <a:off x="1245460" y="301892"/>
            <a:ext cx="10515600" cy="1325563"/>
          </a:xfrm>
        </p:spPr>
        <p:txBody>
          <a:bodyPr/>
          <a:lstStyle/>
          <a:p>
            <a:r>
              <a:rPr lang="en-US"/>
              <a:t>Literature</a:t>
            </a:r>
          </a:p>
        </p:txBody>
      </p:sp>
      <p:sp>
        <p:nvSpPr>
          <p:cNvPr id="4" name="Slide Number Placeholder 3">
            <a:extLst>
              <a:ext uri="{FF2B5EF4-FFF2-40B4-BE49-F238E27FC236}">
                <a16:creationId xmlns:a16="http://schemas.microsoft.com/office/drawing/2014/main" id="{395CF6D2-A936-FAEA-E8F0-FD2794DBECDA}"/>
              </a:ext>
            </a:extLst>
          </p:cNvPr>
          <p:cNvSpPr>
            <a:spLocks noGrp="1"/>
          </p:cNvSpPr>
          <p:nvPr>
            <p:ph type="sldNum" sz="quarter" idx="12"/>
          </p:nvPr>
        </p:nvSpPr>
        <p:spPr>
          <a:xfrm>
            <a:off x="838200" y="6354551"/>
            <a:ext cx="2743200" cy="365125"/>
          </a:xfrm>
        </p:spPr>
        <p:txBody>
          <a:bodyPr/>
          <a:lstStyle/>
          <a:p>
            <a:fld id="{240D515D-51E0-4068-8222-D1603B206AAC}" type="slidenum">
              <a:rPr lang="en-US" smtClean="0"/>
              <a:pPr/>
              <a:t>4</a:t>
            </a:fld>
            <a:endParaRPr lang="en-US"/>
          </a:p>
        </p:txBody>
      </p:sp>
      <p:sp>
        <p:nvSpPr>
          <p:cNvPr id="9" name="TextBox 8">
            <a:extLst>
              <a:ext uri="{FF2B5EF4-FFF2-40B4-BE49-F238E27FC236}">
                <a16:creationId xmlns:a16="http://schemas.microsoft.com/office/drawing/2014/main" id="{F3EF041F-D51C-3E3A-EBF3-E8449D7E9551}"/>
              </a:ext>
            </a:extLst>
          </p:cNvPr>
          <p:cNvSpPr txBox="1"/>
          <p:nvPr/>
        </p:nvSpPr>
        <p:spPr>
          <a:xfrm>
            <a:off x="1324044" y="5850883"/>
            <a:ext cx="8868738" cy="677108"/>
          </a:xfrm>
          <a:prstGeom prst="rect">
            <a:avLst/>
          </a:prstGeom>
          <a:noFill/>
        </p:spPr>
        <p:txBody>
          <a:bodyPr wrap="square" rtlCol="0">
            <a:spAutoFit/>
          </a:bodyPr>
          <a:lstStyle/>
          <a:p>
            <a:r>
              <a:rPr lang="en-US" sz="1200" baseline="30000">
                <a:solidFill>
                  <a:schemeClr val="bg1">
                    <a:lumMod val="50000"/>
                  </a:schemeClr>
                </a:solidFill>
                <a:latin typeface="Century Gothic" panose="020B0502020202020204" pitchFamily="34" charset="0"/>
              </a:rPr>
              <a:t>1 </a:t>
            </a:r>
            <a:r>
              <a:rPr lang="nl-NL" sz="1200">
                <a:solidFill>
                  <a:schemeClr val="bg1">
                    <a:lumMod val="50000"/>
                  </a:schemeClr>
                </a:solidFill>
                <a:latin typeface="Century Gothic" panose="020B0502020202020204" pitchFamily="34" charset="0"/>
              </a:rPr>
              <a:t>Chin &amp; Bruine de Bruin, 2018</a:t>
            </a:r>
          </a:p>
          <a:p>
            <a:r>
              <a:rPr lang="en-US" sz="1200" baseline="30000">
                <a:solidFill>
                  <a:schemeClr val="bg2">
                    <a:lumMod val="50000"/>
                  </a:schemeClr>
                </a:solidFill>
                <a:latin typeface="Century Gothic" panose="020B0502020202020204" pitchFamily="34" charset="0"/>
              </a:rPr>
              <a:t>2 </a:t>
            </a:r>
            <a:r>
              <a:rPr lang="da-DK" sz="1200">
                <a:solidFill>
                  <a:schemeClr val="bg2">
                    <a:lumMod val="50000"/>
                  </a:schemeClr>
                </a:solidFill>
                <a:latin typeface="Century Gothic" panose="020B0502020202020204" pitchFamily="34" charset="0"/>
              </a:rPr>
              <a:t>Bruenig et al., 2021; Hurd, 2009; Kézdi &amp; Willis, 2009</a:t>
            </a:r>
            <a:endParaRPr lang="en-US" sz="1200">
              <a:solidFill>
                <a:schemeClr val="bg1">
                  <a:lumMod val="50000"/>
                </a:schemeClr>
              </a:solidFill>
              <a:latin typeface="Century Gothic" panose="020B0502020202020204" pitchFamily="34" charset="0"/>
            </a:endParaRPr>
          </a:p>
          <a:p>
            <a:endParaRPr lang="en-US" sz="1400"/>
          </a:p>
        </p:txBody>
      </p:sp>
      <p:grpSp>
        <p:nvGrpSpPr>
          <p:cNvPr id="19" name="Group 18">
            <a:extLst>
              <a:ext uri="{FF2B5EF4-FFF2-40B4-BE49-F238E27FC236}">
                <a16:creationId xmlns:a16="http://schemas.microsoft.com/office/drawing/2014/main" id="{31F0CEB7-1C50-EFAC-20B6-9400C839D8EC}"/>
              </a:ext>
            </a:extLst>
          </p:cNvPr>
          <p:cNvGrpSpPr/>
          <p:nvPr/>
        </p:nvGrpSpPr>
        <p:grpSpPr>
          <a:xfrm>
            <a:off x="1163970" y="1523479"/>
            <a:ext cx="10027039" cy="4229546"/>
            <a:chOff x="838200" y="1505800"/>
            <a:chExt cx="10027039" cy="4229546"/>
          </a:xfrm>
        </p:grpSpPr>
        <p:cxnSp>
          <p:nvCxnSpPr>
            <p:cNvPr id="6" name="Straight Connector 5">
              <a:extLst>
                <a:ext uri="{FF2B5EF4-FFF2-40B4-BE49-F238E27FC236}">
                  <a16:creationId xmlns:a16="http://schemas.microsoft.com/office/drawing/2014/main" id="{E81545BD-9829-EB00-4874-74477D61CD28}"/>
                </a:ext>
              </a:extLst>
            </p:cNvPr>
            <p:cNvCxnSpPr>
              <a:cxnSpLocks/>
            </p:cNvCxnSpPr>
            <p:nvPr/>
          </p:nvCxnSpPr>
          <p:spPr>
            <a:xfrm flipV="1">
              <a:off x="3296683" y="2192599"/>
              <a:ext cx="0" cy="794338"/>
            </a:xfrm>
            <a:prstGeom prst="line">
              <a:avLst/>
            </a:prstGeom>
            <a:ln w="25400">
              <a:solidFill>
                <a:srgbClr val="003864"/>
              </a:solidFill>
            </a:ln>
          </p:spPr>
          <p:style>
            <a:lnRef idx="1">
              <a:schemeClr val="dk1"/>
            </a:lnRef>
            <a:fillRef idx="0">
              <a:schemeClr val="dk1"/>
            </a:fillRef>
            <a:effectRef idx="0">
              <a:schemeClr val="dk1"/>
            </a:effectRef>
            <a:fontRef idx="minor">
              <a:schemeClr val="tx1"/>
            </a:fontRef>
          </p:style>
        </p:cxnSp>
        <p:sp>
          <p:nvSpPr>
            <p:cNvPr id="7" name="Rectangle: Rounded Corners 6">
              <a:extLst>
                <a:ext uri="{FF2B5EF4-FFF2-40B4-BE49-F238E27FC236}">
                  <a16:creationId xmlns:a16="http://schemas.microsoft.com/office/drawing/2014/main" id="{347197F4-6ADC-4C5D-FF08-5B8EFB0C0E2B}"/>
                </a:ext>
              </a:extLst>
            </p:cNvPr>
            <p:cNvSpPr/>
            <p:nvPr/>
          </p:nvSpPr>
          <p:spPr>
            <a:xfrm>
              <a:off x="919690" y="2431971"/>
              <a:ext cx="4754369" cy="705336"/>
            </a:xfrm>
            <a:prstGeom prst="roundRect">
              <a:avLst/>
            </a:prstGeom>
            <a:solidFill>
              <a:srgbClr val="7B9A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Stock market expectations questions are </a:t>
              </a:r>
              <a:r>
                <a:rPr lang="en-US" b="1">
                  <a:latin typeface="Century Gothic" panose="020B0502020202020204" pitchFamily="34" charset="0"/>
                </a:rPr>
                <a:t>difficult to answer</a:t>
              </a:r>
            </a:p>
          </p:txBody>
        </p:sp>
        <p:sp>
          <p:nvSpPr>
            <p:cNvPr id="5" name="Rectangle: Rounded Corners 4">
              <a:extLst>
                <a:ext uri="{FF2B5EF4-FFF2-40B4-BE49-F238E27FC236}">
                  <a16:creationId xmlns:a16="http://schemas.microsoft.com/office/drawing/2014/main" id="{2AAB4C93-D807-A190-D6FB-872142C5C6A3}"/>
                </a:ext>
              </a:extLst>
            </p:cNvPr>
            <p:cNvSpPr/>
            <p:nvPr/>
          </p:nvSpPr>
          <p:spPr>
            <a:xfrm>
              <a:off x="5973528" y="2439213"/>
              <a:ext cx="4821720" cy="705336"/>
            </a:xfrm>
            <a:prstGeom prst="roundRect">
              <a:avLst/>
            </a:prstGeom>
            <a:solidFill>
              <a:srgbClr val="7B9A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Century Gothic" panose="020B0502020202020204" pitchFamily="34" charset="0"/>
                </a:rPr>
                <a:t>Stock market expectations are </a:t>
              </a:r>
              <a:r>
                <a:rPr lang="en-US" b="1">
                  <a:latin typeface="Century Gothic" panose="020B0502020202020204" pitchFamily="34" charset="0"/>
                </a:rPr>
                <a:t>“pessimistic”</a:t>
              </a:r>
            </a:p>
          </p:txBody>
        </p:sp>
        <p:sp>
          <p:nvSpPr>
            <p:cNvPr id="8" name="Rectangle: Rounded Corners 7">
              <a:extLst>
                <a:ext uri="{FF2B5EF4-FFF2-40B4-BE49-F238E27FC236}">
                  <a16:creationId xmlns:a16="http://schemas.microsoft.com/office/drawing/2014/main" id="{576581B9-77E6-BF95-1307-2583B758B1A1}"/>
                </a:ext>
              </a:extLst>
            </p:cNvPr>
            <p:cNvSpPr/>
            <p:nvPr/>
          </p:nvSpPr>
          <p:spPr>
            <a:xfrm>
              <a:off x="919690" y="1505800"/>
              <a:ext cx="9875558" cy="705336"/>
            </a:xfrm>
            <a:prstGeom prst="roundRect">
              <a:avLst/>
            </a:prstGeom>
            <a:solidFill>
              <a:srgbClr val="0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Two observations from the literature</a:t>
              </a:r>
              <a:endParaRPr lang="en-US"/>
            </a:p>
          </p:txBody>
        </p:sp>
        <p:grpSp>
          <p:nvGrpSpPr>
            <p:cNvPr id="17" name="Group 16">
              <a:extLst>
                <a:ext uri="{FF2B5EF4-FFF2-40B4-BE49-F238E27FC236}">
                  <a16:creationId xmlns:a16="http://schemas.microsoft.com/office/drawing/2014/main" id="{A651B657-D966-90CC-8567-D011569D4519}"/>
                </a:ext>
              </a:extLst>
            </p:cNvPr>
            <p:cNvGrpSpPr/>
            <p:nvPr/>
          </p:nvGrpSpPr>
          <p:grpSpPr>
            <a:xfrm>
              <a:off x="5973528" y="3241285"/>
              <a:ext cx="4891711" cy="1749182"/>
              <a:chOff x="5973528" y="3241285"/>
              <a:chExt cx="4891711" cy="1749182"/>
            </a:xfrm>
          </p:grpSpPr>
          <p:sp>
            <p:nvSpPr>
              <p:cNvPr id="28" name="Rectangle: Rounded Corners 27">
                <a:extLst>
                  <a:ext uri="{FF2B5EF4-FFF2-40B4-BE49-F238E27FC236}">
                    <a16:creationId xmlns:a16="http://schemas.microsoft.com/office/drawing/2014/main" id="{3E12E387-81A1-C603-B49D-5195E6297135}"/>
                  </a:ext>
                </a:extLst>
              </p:cNvPr>
              <p:cNvSpPr/>
              <p:nvPr/>
            </p:nvSpPr>
            <p:spPr>
              <a:xfrm>
                <a:off x="5973528" y="3241285"/>
                <a:ext cx="4891711" cy="1749182"/>
              </a:xfrm>
              <a:prstGeom prst="roundRect">
                <a:avLst/>
              </a:prstGeom>
              <a:solidFill>
                <a:srgbClr val="DBE4E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b="1">
                  <a:solidFill>
                    <a:srgbClr val="7B9AAE"/>
                  </a:solidFill>
                  <a:latin typeface="Century Gothic" panose="020B0502020202020204" pitchFamily="34" charset="0"/>
                </a:endParaRPr>
              </a:p>
            </p:txBody>
          </p:sp>
          <p:sp>
            <p:nvSpPr>
              <p:cNvPr id="11" name="TextBox 10">
                <a:extLst>
                  <a:ext uri="{FF2B5EF4-FFF2-40B4-BE49-F238E27FC236}">
                    <a16:creationId xmlns:a16="http://schemas.microsoft.com/office/drawing/2014/main" id="{DBFD3490-31D1-AFE0-AFFE-FFB99491573F}"/>
                  </a:ext>
                </a:extLst>
              </p:cNvPr>
              <p:cNvSpPr txBox="1"/>
              <p:nvPr/>
            </p:nvSpPr>
            <p:spPr>
              <a:xfrm>
                <a:off x="6218472" y="3427022"/>
                <a:ext cx="3536723" cy="1477328"/>
              </a:xfrm>
              <a:prstGeom prst="rect">
                <a:avLst/>
              </a:prstGeom>
              <a:noFill/>
            </p:spPr>
            <p:txBody>
              <a:bodyPr wrap="square" rtlCol="0">
                <a:spAutoFit/>
              </a:bodyPr>
              <a:lstStyle/>
              <a:p>
                <a:r>
                  <a:rPr lang="en-US">
                    <a:solidFill>
                      <a:schemeClr val="bg2">
                        <a:lumMod val="50000"/>
                      </a:schemeClr>
                    </a:solidFill>
                    <a:latin typeface="Century Gothic" panose="020B0502020202020204" pitchFamily="34" charset="0"/>
                    <a:cs typeface="Arial" panose="020B0604020202020204" pitchFamily="34" charset="0"/>
                  </a:rPr>
                  <a:t>Households state a lower probability of a stock market increase than historical performance would warrant</a:t>
                </a:r>
                <a:r>
                  <a:rPr lang="en-US" baseline="30000">
                    <a:solidFill>
                      <a:schemeClr val="bg2">
                        <a:lumMod val="50000"/>
                      </a:schemeClr>
                    </a:solidFill>
                    <a:latin typeface="Century Gothic" panose="020B0502020202020204" pitchFamily="34" charset="0"/>
                    <a:cs typeface="Arial" panose="020B0604020202020204" pitchFamily="34" charset="0"/>
                  </a:rPr>
                  <a:t>2</a:t>
                </a:r>
                <a:endParaRPr lang="en-US" b="1">
                  <a:solidFill>
                    <a:schemeClr val="bg2">
                      <a:lumMod val="50000"/>
                    </a:schemeClr>
                  </a:solidFill>
                  <a:latin typeface="Century Gothic" panose="020B0502020202020204" pitchFamily="34" charset="0"/>
                </a:endParaRPr>
              </a:p>
              <a:p>
                <a:endParaRPr lang="en-US"/>
              </a:p>
            </p:txBody>
          </p:sp>
          <p:pic>
            <p:nvPicPr>
              <p:cNvPr id="13" name="Graphic 12" descr="Home with solid fill">
                <a:extLst>
                  <a:ext uri="{FF2B5EF4-FFF2-40B4-BE49-F238E27FC236}">
                    <a16:creationId xmlns:a16="http://schemas.microsoft.com/office/drawing/2014/main" id="{CF91D204-7F32-0DE1-3F72-8B3B50E0A8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55195" y="3524880"/>
                <a:ext cx="914400" cy="914400"/>
              </a:xfrm>
              <a:prstGeom prst="rect">
                <a:avLst/>
              </a:prstGeom>
            </p:spPr>
          </p:pic>
        </p:grpSp>
        <p:grpSp>
          <p:nvGrpSpPr>
            <p:cNvPr id="18" name="Group 17">
              <a:extLst>
                <a:ext uri="{FF2B5EF4-FFF2-40B4-BE49-F238E27FC236}">
                  <a16:creationId xmlns:a16="http://schemas.microsoft.com/office/drawing/2014/main" id="{FC1097DA-6959-D4FC-3C0B-2091C5A67389}"/>
                </a:ext>
              </a:extLst>
            </p:cNvPr>
            <p:cNvGrpSpPr/>
            <p:nvPr/>
          </p:nvGrpSpPr>
          <p:grpSpPr>
            <a:xfrm>
              <a:off x="838200" y="3223606"/>
              <a:ext cx="4891711" cy="2511740"/>
              <a:chOff x="838200" y="3223606"/>
              <a:chExt cx="4891711" cy="2511740"/>
            </a:xfrm>
          </p:grpSpPr>
          <p:sp>
            <p:nvSpPr>
              <p:cNvPr id="26" name="Rectangle: Rounded Corners 25">
                <a:extLst>
                  <a:ext uri="{FF2B5EF4-FFF2-40B4-BE49-F238E27FC236}">
                    <a16:creationId xmlns:a16="http://schemas.microsoft.com/office/drawing/2014/main" id="{DA577B71-C644-65DF-FAFD-20BED3264B62}"/>
                  </a:ext>
                </a:extLst>
              </p:cNvPr>
              <p:cNvSpPr/>
              <p:nvPr/>
            </p:nvSpPr>
            <p:spPr>
              <a:xfrm>
                <a:off x="838200" y="3223606"/>
                <a:ext cx="4891711" cy="2425441"/>
              </a:xfrm>
              <a:prstGeom prst="roundRect">
                <a:avLst/>
              </a:prstGeom>
              <a:solidFill>
                <a:srgbClr val="DBE4E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rgbClr val="003864"/>
                  </a:solidFill>
                  <a:latin typeface="Century Gothic" panose="020B0502020202020204" pitchFamily="34" charset="0"/>
                </a:endParaRPr>
              </a:p>
            </p:txBody>
          </p:sp>
          <p:sp>
            <p:nvSpPr>
              <p:cNvPr id="14" name="TextBox 13">
                <a:extLst>
                  <a:ext uri="{FF2B5EF4-FFF2-40B4-BE49-F238E27FC236}">
                    <a16:creationId xmlns:a16="http://schemas.microsoft.com/office/drawing/2014/main" id="{0F72FDAD-A049-83A9-CE91-4B08277E0EF0}"/>
                  </a:ext>
                </a:extLst>
              </p:cNvPr>
              <p:cNvSpPr txBox="1"/>
              <p:nvPr/>
            </p:nvSpPr>
            <p:spPr>
              <a:xfrm>
                <a:off x="1066592" y="3427022"/>
                <a:ext cx="3489348" cy="2308324"/>
              </a:xfrm>
              <a:prstGeom prst="rect">
                <a:avLst/>
              </a:prstGeom>
              <a:noFill/>
            </p:spPr>
            <p:txBody>
              <a:bodyPr wrap="square" rtlCol="0">
                <a:spAutoFit/>
              </a:bodyPr>
              <a:lstStyle/>
              <a:p>
                <a:r>
                  <a:rPr lang="en-US">
                    <a:solidFill>
                      <a:schemeClr val="bg2">
                        <a:lumMod val="50000"/>
                      </a:schemeClr>
                    </a:solidFill>
                    <a:latin typeface="Century Gothic" panose="020B0502020202020204" pitchFamily="34" charset="0"/>
                  </a:rPr>
                  <a:t>In nationally representative surveys, more than half of respondents say they have “no idea about the chance” or “no one can know the chance,” and many give “50/50” responses</a:t>
                </a:r>
                <a:r>
                  <a:rPr lang="en-US" baseline="30000">
                    <a:solidFill>
                      <a:schemeClr val="bg2">
                        <a:lumMod val="50000"/>
                      </a:schemeClr>
                    </a:solidFill>
                    <a:latin typeface="Century Gothic" panose="020B0502020202020204" pitchFamily="34" charset="0"/>
                  </a:rPr>
                  <a:t>1</a:t>
                </a:r>
                <a:endParaRPr lang="en-US">
                  <a:solidFill>
                    <a:schemeClr val="bg2">
                      <a:lumMod val="50000"/>
                    </a:schemeClr>
                  </a:solidFill>
                  <a:latin typeface="Century Gothic" panose="020B0502020202020204" pitchFamily="34" charset="0"/>
                </a:endParaRPr>
              </a:p>
              <a:p>
                <a:endParaRPr lang="en-US"/>
              </a:p>
            </p:txBody>
          </p:sp>
          <p:pic>
            <p:nvPicPr>
              <p:cNvPr id="16" name="Graphic 15" descr="Questions with solid fill">
                <a:extLst>
                  <a:ext uri="{FF2B5EF4-FFF2-40B4-BE49-F238E27FC236}">
                    <a16:creationId xmlns:a16="http://schemas.microsoft.com/office/drawing/2014/main" id="{7341B883-7650-2CBE-E35D-95514D6FFE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04218" y="3579839"/>
                <a:ext cx="1269841" cy="1269841"/>
              </a:xfrm>
              <a:prstGeom prst="rect">
                <a:avLst/>
              </a:prstGeom>
            </p:spPr>
          </p:pic>
        </p:grpSp>
      </p:grpSp>
    </p:spTree>
    <p:extLst>
      <p:ext uri="{BB962C8B-B14F-4D97-AF65-F5344CB8AC3E}">
        <p14:creationId xmlns:p14="http://schemas.microsoft.com/office/powerpoint/2010/main" val="511819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33-1D84-6CC2-3D60-FBE0D51C2082}"/>
              </a:ext>
            </a:extLst>
          </p:cNvPr>
          <p:cNvSpPr>
            <a:spLocks noGrp="1"/>
          </p:cNvSpPr>
          <p:nvPr>
            <p:ph type="title"/>
          </p:nvPr>
        </p:nvSpPr>
        <p:spPr>
          <a:xfrm>
            <a:off x="1193990" y="370444"/>
            <a:ext cx="10515600" cy="1325563"/>
          </a:xfrm>
        </p:spPr>
        <p:txBody>
          <a:bodyPr/>
          <a:lstStyle/>
          <a:p>
            <a:r>
              <a:rPr lang="en-US"/>
              <a:t>Our Paper</a:t>
            </a:r>
          </a:p>
        </p:txBody>
      </p:sp>
      <p:sp>
        <p:nvSpPr>
          <p:cNvPr id="4" name="Slide Number Placeholder 3">
            <a:extLst>
              <a:ext uri="{FF2B5EF4-FFF2-40B4-BE49-F238E27FC236}">
                <a16:creationId xmlns:a16="http://schemas.microsoft.com/office/drawing/2014/main" id="{343C84CA-AC30-1E31-9E4D-4A3BA01E26DA}"/>
              </a:ext>
            </a:extLst>
          </p:cNvPr>
          <p:cNvSpPr>
            <a:spLocks noGrp="1"/>
          </p:cNvSpPr>
          <p:nvPr>
            <p:ph type="sldNum" sz="quarter" idx="12"/>
          </p:nvPr>
        </p:nvSpPr>
        <p:spPr/>
        <p:txBody>
          <a:bodyPr/>
          <a:lstStyle/>
          <a:p>
            <a:fld id="{240D515D-51E0-4068-8222-D1603B206AAC}" type="slidenum">
              <a:rPr lang="en-US" smtClean="0"/>
              <a:pPr/>
              <a:t>5</a:t>
            </a:fld>
            <a:endParaRPr lang="en-US"/>
          </a:p>
        </p:txBody>
      </p:sp>
      <p:grpSp>
        <p:nvGrpSpPr>
          <p:cNvPr id="39" name="Group 38">
            <a:extLst>
              <a:ext uri="{FF2B5EF4-FFF2-40B4-BE49-F238E27FC236}">
                <a16:creationId xmlns:a16="http://schemas.microsoft.com/office/drawing/2014/main" id="{5DB12ED3-C64B-1F87-94AB-B87BB4D0CBFA}"/>
              </a:ext>
            </a:extLst>
          </p:cNvPr>
          <p:cNvGrpSpPr/>
          <p:nvPr/>
        </p:nvGrpSpPr>
        <p:grpSpPr>
          <a:xfrm>
            <a:off x="1193989" y="2669351"/>
            <a:ext cx="6434502" cy="3516610"/>
            <a:chOff x="3073481" y="2281721"/>
            <a:chExt cx="6122631" cy="3516610"/>
          </a:xfrm>
        </p:grpSpPr>
        <p:sp>
          <p:nvSpPr>
            <p:cNvPr id="9" name="TextBox 8">
              <a:extLst>
                <a:ext uri="{FF2B5EF4-FFF2-40B4-BE49-F238E27FC236}">
                  <a16:creationId xmlns:a16="http://schemas.microsoft.com/office/drawing/2014/main" id="{BAA6813F-4FA7-8CB9-841C-3FEC37D44BB9}"/>
                </a:ext>
              </a:extLst>
            </p:cNvPr>
            <p:cNvSpPr txBox="1"/>
            <p:nvPr/>
          </p:nvSpPr>
          <p:spPr>
            <a:xfrm>
              <a:off x="6826928" y="3551562"/>
              <a:ext cx="2369184" cy="2246769"/>
            </a:xfrm>
            <a:prstGeom prst="rect">
              <a:avLst/>
            </a:prstGeom>
            <a:noFill/>
          </p:spPr>
          <p:txBody>
            <a:bodyPr wrap="square" rtlCol="0">
              <a:spAutoFit/>
            </a:bodyPr>
            <a:lstStyle/>
            <a:p>
              <a:pPr algn="ctr"/>
              <a:r>
                <a:rPr lang="en-US" sz="2000">
                  <a:solidFill>
                    <a:srgbClr val="7F7F7F"/>
                  </a:solidFill>
                  <a:latin typeface="Century Gothic" panose="020B0502020202020204" pitchFamily="34" charset="0"/>
                </a:rPr>
                <a:t>Reported probabilities are biased toward 0%</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a:solidFill>
                  <a:srgbClr val="E7E6E6">
                    <a:lumMod val="50000"/>
                  </a:srgbClr>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E7E6E6">
                    <a:lumMod val="50000"/>
                  </a:srgbClr>
                </a:solidFill>
                <a:effectLst/>
                <a:uLnTx/>
                <a:uFillTx/>
                <a:latin typeface="Century Gothic" panose="020B0502020202020204" pitchFamily="34" charset="0"/>
                <a:ea typeface="+mn-ea"/>
                <a:cs typeface="+mn-cs"/>
              </a:endParaRPr>
            </a:p>
            <a:p>
              <a:pPr algn="ctr"/>
              <a:endParaRPr lang="en-US" sz="2000">
                <a:latin typeface="Century Gothic" panose="020B0502020202020204" pitchFamily="34" charset="0"/>
              </a:endParaRPr>
            </a:p>
          </p:txBody>
        </p:sp>
        <p:sp>
          <p:nvSpPr>
            <p:cNvPr id="6" name="TextBox 5">
              <a:extLst>
                <a:ext uri="{FF2B5EF4-FFF2-40B4-BE49-F238E27FC236}">
                  <a16:creationId xmlns:a16="http://schemas.microsoft.com/office/drawing/2014/main" id="{25F844F7-B726-DA0D-83C0-65689AC613C6}"/>
                </a:ext>
              </a:extLst>
            </p:cNvPr>
            <p:cNvSpPr txBox="1"/>
            <p:nvPr/>
          </p:nvSpPr>
          <p:spPr>
            <a:xfrm>
              <a:off x="3073481" y="3551562"/>
              <a:ext cx="2698811" cy="1815882"/>
            </a:xfrm>
            <a:prstGeom prst="rect">
              <a:avLst/>
            </a:prstGeom>
            <a:noFill/>
          </p:spPr>
          <p:txBody>
            <a:bodyPr wrap="square" rtlCol="0">
              <a:spAutoFit/>
            </a:bodyPr>
            <a:lstStyle/>
            <a:p>
              <a:pPr algn="ctr"/>
              <a:r>
                <a:rPr lang="en-US" sz="2000">
                  <a:solidFill>
                    <a:schemeClr val="bg1">
                      <a:lumMod val="50000"/>
                    </a:schemeClr>
                  </a:solidFill>
                  <a:latin typeface="Century Gothic" panose="020B0502020202020204" pitchFamily="34" charset="0"/>
                </a:rPr>
                <a:t>Lack of confidence in ability to forecast stock market movements</a:t>
              </a:r>
            </a:p>
            <a:p>
              <a:pPr algn="ctr"/>
              <a:endParaRPr lang="en-US" sz="1400" b="1">
                <a:solidFill>
                  <a:schemeClr val="bg1">
                    <a:lumMod val="50000"/>
                  </a:schemeClr>
                </a:solidFill>
                <a:latin typeface="Century Gothic" panose="020B0502020202020204" pitchFamily="34" charset="0"/>
              </a:endParaRPr>
            </a:p>
            <a:p>
              <a:pPr algn="ctr"/>
              <a:r>
                <a:rPr lang="en-US" b="1">
                  <a:solidFill>
                    <a:schemeClr val="bg1">
                      <a:lumMod val="50000"/>
                    </a:schemeClr>
                  </a:solidFill>
                  <a:latin typeface="Century Gothic" panose="020B0502020202020204" pitchFamily="34" charset="0"/>
                </a:rPr>
                <a:t> </a:t>
              </a:r>
              <a:endParaRPr lang="en-US" sz="800">
                <a:solidFill>
                  <a:schemeClr val="bg1">
                    <a:lumMod val="50000"/>
                  </a:schemeClr>
                </a:solidFill>
                <a:latin typeface="Century Gothic" panose="020B0502020202020204" pitchFamily="34" charset="0"/>
              </a:endParaRPr>
            </a:p>
          </p:txBody>
        </p:sp>
        <p:pic>
          <p:nvPicPr>
            <p:cNvPr id="10" name="Graphic 9" descr="Questions with solid fill">
              <a:extLst>
                <a:ext uri="{FF2B5EF4-FFF2-40B4-BE49-F238E27FC236}">
                  <a16:creationId xmlns:a16="http://schemas.microsoft.com/office/drawing/2014/main" id="{E11AC579-F9F2-BFFF-5090-2BFED40F13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1000" y="2281721"/>
              <a:ext cx="1269841" cy="1269841"/>
            </a:xfrm>
            <a:prstGeom prst="rect">
              <a:avLst/>
            </a:prstGeom>
          </p:spPr>
        </p:pic>
        <p:pic>
          <p:nvPicPr>
            <p:cNvPr id="15" name="Graphic 14" descr="Bar graph with downward trend with solid fill">
              <a:extLst>
                <a:ext uri="{FF2B5EF4-FFF2-40B4-BE49-F238E27FC236}">
                  <a16:creationId xmlns:a16="http://schemas.microsoft.com/office/drawing/2014/main" id="{4D39D02E-D6B6-EA44-8D79-582B659DB5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36924" y="2426484"/>
              <a:ext cx="1269840" cy="1269840"/>
            </a:xfrm>
            <a:prstGeom prst="rect">
              <a:avLst/>
            </a:prstGeom>
          </p:spPr>
        </p:pic>
        <p:cxnSp>
          <p:nvCxnSpPr>
            <p:cNvPr id="33" name="Straight Arrow Connector 32">
              <a:extLst>
                <a:ext uri="{FF2B5EF4-FFF2-40B4-BE49-F238E27FC236}">
                  <a16:creationId xmlns:a16="http://schemas.microsoft.com/office/drawing/2014/main" id="{E68F3E63-C113-2E3D-0EF7-CB809DFA0582}"/>
                </a:ext>
              </a:extLst>
            </p:cNvPr>
            <p:cNvCxnSpPr>
              <a:cxnSpLocks/>
            </p:cNvCxnSpPr>
            <p:nvPr/>
          </p:nvCxnSpPr>
          <p:spPr>
            <a:xfrm>
              <a:off x="5610687" y="3043590"/>
              <a:ext cx="1216241" cy="0"/>
            </a:xfrm>
            <a:prstGeom prst="straightConnector1">
              <a:avLst/>
            </a:prstGeom>
            <a:ln w="60325">
              <a:solidFill>
                <a:srgbClr val="003864"/>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Rectangle: Rounded Corners 39">
            <a:extLst>
              <a:ext uri="{FF2B5EF4-FFF2-40B4-BE49-F238E27FC236}">
                <a16:creationId xmlns:a16="http://schemas.microsoft.com/office/drawing/2014/main" id="{C5D801F2-B971-51D2-E39F-B524A5798B2C}"/>
              </a:ext>
            </a:extLst>
          </p:cNvPr>
          <p:cNvSpPr/>
          <p:nvPr/>
        </p:nvSpPr>
        <p:spPr>
          <a:xfrm>
            <a:off x="1163623" y="1706106"/>
            <a:ext cx="6650340" cy="803903"/>
          </a:xfrm>
          <a:prstGeom prst="roundRect">
            <a:avLst/>
          </a:prstGeom>
          <a:solidFill>
            <a:srgbClr val="0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latin typeface="Century Gothic" panose="020B0502020202020204" pitchFamily="34" charset="0"/>
              </a:rPr>
              <a:t>We posit a new relationship that ties these two facts together:</a:t>
            </a:r>
          </a:p>
        </p:txBody>
      </p:sp>
      <p:grpSp>
        <p:nvGrpSpPr>
          <p:cNvPr id="48" name="Group 47">
            <a:extLst>
              <a:ext uri="{FF2B5EF4-FFF2-40B4-BE49-F238E27FC236}">
                <a16:creationId xmlns:a16="http://schemas.microsoft.com/office/drawing/2014/main" id="{06D651EA-1D38-9A29-9214-BA534E6F5A21}"/>
              </a:ext>
            </a:extLst>
          </p:cNvPr>
          <p:cNvGrpSpPr/>
          <p:nvPr/>
        </p:nvGrpSpPr>
        <p:grpSpPr>
          <a:xfrm>
            <a:off x="8231110" y="2279907"/>
            <a:ext cx="3663078" cy="2732048"/>
            <a:chOff x="7623758" y="2312893"/>
            <a:chExt cx="3663078" cy="2732048"/>
          </a:xfrm>
        </p:grpSpPr>
        <p:sp>
          <p:nvSpPr>
            <p:cNvPr id="47" name="Flowchart: Connector 46">
              <a:extLst>
                <a:ext uri="{FF2B5EF4-FFF2-40B4-BE49-F238E27FC236}">
                  <a16:creationId xmlns:a16="http://schemas.microsoft.com/office/drawing/2014/main" id="{958E1542-395D-98C4-3083-F418D6C25CAF}"/>
                </a:ext>
              </a:extLst>
            </p:cNvPr>
            <p:cNvSpPr/>
            <p:nvPr/>
          </p:nvSpPr>
          <p:spPr>
            <a:xfrm>
              <a:off x="8032593" y="2312893"/>
              <a:ext cx="2842524" cy="2732048"/>
            </a:xfrm>
            <a:prstGeom prst="flowChartConnector">
              <a:avLst/>
            </a:prstGeom>
            <a:solidFill>
              <a:srgbClr val="DBE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18A39BE-AA4B-1D4B-6A6B-CE47A90C0727}"/>
                </a:ext>
              </a:extLst>
            </p:cNvPr>
            <p:cNvSpPr txBox="1"/>
            <p:nvPr/>
          </p:nvSpPr>
          <p:spPr>
            <a:xfrm>
              <a:off x="7623758" y="2510302"/>
              <a:ext cx="3663078" cy="2523768"/>
            </a:xfrm>
            <a:prstGeom prst="rect">
              <a:avLst/>
            </a:prstGeom>
            <a:noFill/>
          </p:spPr>
          <p:txBody>
            <a:bodyPr wrap="square" rtlCol="0">
              <a:spAutoFit/>
            </a:bodyPr>
            <a:lstStyle/>
            <a:p>
              <a:pPr algn="ctr"/>
              <a:r>
                <a:rPr lang="en-US" sz="2000">
                  <a:solidFill>
                    <a:schemeClr val="bg2">
                      <a:lumMod val="50000"/>
                    </a:schemeClr>
                  </a:solidFill>
                  <a:latin typeface="Century Gothic" panose="020B0502020202020204" pitchFamily="34" charset="0"/>
                </a:rPr>
                <a:t>Most </a:t>
              </a:r>
            </a:p>
            <a:p>
              <a:pPr algn="ctr"/>
              <a:r>
                <a:rPr lang="en-US" sz="2000">
                  <a:solidFill>
                    <a:schemeClr val="bg2">
                      <a:lumMod val="50000"/>
                    </a:schemeClr>
                  </a:solidFill>
                  <a:latin typeface="Century Gothic" panose="020B0502020202020204" pitchFamily="34" charset="0"/>
                </a:rPr>
                <a:t>questions ask </a:t>
              </a:r>
            </a:p>
            <a:p>
              <a:pPr algn="ctr"/>
              <a:r>
                <a:rPr lang="en-US" sz="2000">
                  <a:solidFill>
                    <a:schemeClr val="bg2">
                      <a:lumMod val="50000"/>
                    </a:schemeClr>
                  </a:solidFill>
                  <a:latin typeface="Century Gothic" panose="020B0502020202020204" pitchFamily="34" charset="0"/>
                </a:rPr>
                <a:t>about the stock </a:t>
              </a:r>
            </a:p>
            <a:p>
              <a:pPr algn="ctr"/>
              <a:r>
                <a:rPr lang="en-US" sz="2000">
                  <a:solidFill>
                    <a:schemeClr val="bg2">
                      <a:lumMod val="50000"/>
                    </a:schemeClr>
                  </a:solidFill>
                  <a:latin typeface="Century Gothic" panose="020B0502020202020204" pitchFamily="34" charset="0"/>
                </a:rPr>
                <a:t>market going </a:t>
              </a:r>
              <a:r>
                <a:rPr lang="en-US" sz="2000" i="1">
                  <a:solidFill>
                    <a:schemeClr val="bg2">
                      <a:lumMod val="50000"/>
                    </a:schemeClr>
                  </a:solidFill>
                  <a:latin typeface="Century Gothic" panose="020B0502020202020204" pitchFamily="34" charset="0"/>
                </a:rPr>
                <a:t>up.  </a:t>
              </a:r>
            </a:p>
            <a:p>
              <a:pPr algn="ctr"/>
              <a:r>
                <a:rPr lang="en-US" sz="2000">
                  <a:solidFill>
                    <a:schemeClr val="bg2">
                      <a:lumMod val="50000"/>
                    </a:schemeClr>
                  </a:solidFill>
                  <a:latin typeface="Century Gothic" panose="020B0502020202020204" pitchFamily="34" charset="0"/>
                </a:rPr>
                <a:t>This leads to the</a:t>
              </a:r>
            </a:p>
            <a:p>
              <a:pPr algn="ctr"/>
              <a:r>
                <a:rPr lang="en-US" sz="2000">
                  <a:solidFill>
                    <a:schemeClr val="bg2">
                      <a:lumMod val="50000"/>
                    </a:schemeClr>
                  </a:solidFill>
                  <a:latin typeface="Century Gothic" panose="020B0502020202020204" pitchFamily="34" charset="0"/>
                </a:rPr>
                <a:t> appearance of </a:t>
              </a:r>
            </a:p>
            <a:p>
              <a:pPr algn="ctr"/>
              <a:r>
                <a:rPr lang="en-US" sz="2000">
                  <a:solidFill>
                    <a:schemeClr val="bg2">
                      <a:lumMod val="50000"/>
                    </a:schemeClr>
                  </a:solidFill>
                  <a:latin typeface="Century Gothic" panose="020B0502020202020204" pitchFamily="34" charset="0"/>
                </a:rPr>
                <a:t>pessimism.</a:t>
              </a:r>
            </a:p>
            <a:p>
              <a:pPr algn="ctr"/>
              <a:endParaRPr lang="en-US"/>
            </a:p>
          </p:txBody>
        </p:sp>
      </p:grpSp>
      <p:cxnSp>
        <p:nvCxnSpPr>
          <p:cNvPr id="3" name="Straight Connector 2">
            <a:extLst>
              <a:ext uri="{FF2B5EF4-FFF2-40B4-BE49-F238E27FC236}">
                <a16:creationId xmlns:a16="http://schemas.microsoft.com/office/drawing/2014/main" id="{1249171A-90CC-6029-B56D-B690A2C08FFF}"/>
              </a:ext>
            </a:extLst>
          </p:cNvPr>
          <p:cNvCxnSpPr>
            <a:cxnSpLocks/>
          </p:cNvCxnSpPr>
          <p:nvPr/>
        </p:nvCxnSpPr>
        <p:spPr>
          <a:xfrm>
            <a:off x="8173466" y="462807"/>
            <a:ext cx="0" cy="5841445"/>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514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4C17B2-31FD-0CDE-677C-7524AD6DD7D7}"/>
              </a:ext>
            </a:extLst>
          </p:cNvPr>
          <p:cNvCxnSpPr>
            <a:cxnSpLocks/>
          </p:cNvCxnSpPr>
          <p:nvPr/>
        </p:nvCxnSpPr>
        <p:spPr>
          <a:xfrm>
            <a:off x="10132282" y="2292559"/>
            <a:ext cx="0" cy="3358112"/>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7298078-3BF8-CCCB-866D-01E1F39DB679}"/>
              </a:ext>
            </a:extLst>
          </p:cNvPr>
          <p:cNvSpPr>
            <a:spLocks noGrp="1"/>
          </p:cNvSpPr>
          <p:nvPr>
            <p:ph type="title"/>
          </p:nvPr>
        </p:nvSpPr>
        <p:spPr>
          <a:xfrm>
            <a:off x="2104769" y="211132"/>
            <a:ext cx="8174174" cy="1325563"/>
          </a:xfrm>
        </p:spPr>
        <p:txBody>
          <a:bodyPr/>
          <a:lstStyle/>
          <a:p>
            <a:r>
              <a:rPr lang="en-US"/>
              <a:t>Outline of the talk</a:t>
            </a:r>
          </a:p>
        </p:txBody>
      </p:sp>
      <p:sp>
        <p:nvSpPr>
          <p:cNvPr id="4" name="Slide Number Placeholder 3">
            <a:extLst>
              <a:ext uri="{FF2B5EF4-FFF2-40B4-BE49-F238E27FC236}">
                <a16:creationId xmlns:a16="http://schemas.microsoft.com/office/drawing/2014/main" id="{6EA376FB-89DC-4C75-40EF-648D3A6930C2}"/>
              </a:ext>
            </a:extLst>
          </p:cNvPr>
          <p:cNvSpPr>
            <a:spLocks noGrp="1"/>
          </p:cNvSpPr>
          <p:nvPr>
            <p:ph type="sldNum" sz="quarter" idx="12"/>
          </p:nvPr>
        </p:nvSpPr>
        <p:spPr/>
        <p:txBody>
          <a:bodyPr/>
          <a:lstStyle/>
          <a:p>
            <a:fld id="{240D515D-51E0-4068-8222-D1603B206AAC}" type="slidenum">
              <a:rPr lang="en-US" smtClean="0"/>
              <a:pPr/>
              <a:t>6</a:t>
            </a:fld>
            <a:endParaRPr lang="en-US"/>
          </a:p>
        </p:txBody>
      </p:sp>
      <p:pic>
        <p:nvPicPr>
          <p:cNvPr id="5" name="Picture 4">
            <a:extLst>
              <a:ext uri="{FF2B5EF4-FFF2-40B4-BE49-F238E27FC236}">
                <a16:creationId xmlns:a16="http://schemas.microsoft.com/office/drawing/2014/main" id="{427F87D6-833E-CFF1-BD6E-8AD13D501FF7}"/>
              </a:ext>
            </a:extLst>
          </p:cNvPr>
          <p:cNvPicPr>
            <a:picLocks noChangeAspect="1"/>
          </p:cNvPicPr>
          <p:nvPr/>
        </p:nvPicPr>
        <p:blipFill>
          <a:blip r:embed="rId2"/>
          <a:stretch>
            <a:fillRect/>
          </a:stretch>
        </p:blipFill>
        <p:spPr>
          <a:xfrm>
            <a:off x="2059717" y="1573379"/>
            <a:ext cx="8174174" cy="792549"/>
          </a:xfrm>
          <a:prstGeom prst="rect">
            <a:avLst/>
          </a:prstGeom>
        </p:spPr>
      </p:pic>
      <p:sp>
        <p:nvSpPr>
          <p:cNvPr id="6" name="TextBox 5">
            <a:extLst>
              <a:ext uri="{FF2B5EF4-FFF2-40B4-BE49-F238E27FC236}">
                <a16:creationId xmlns:a16="http://schemas.microsoft.com/office/drawing/2014/main" id="{4832156C-2E65-9AD8-67F5-96033A8AA414}"/>
              </a:ext>
            </a:extLst>
          </p:cNvPr>
          <p:cNvSpPr txBox="1"/>
          <p:nvPr/>
        </p:nvSpPr>
        <p:spPr>
          <a:xfrm>
            <a:off x="5436244" y="1646746"/>
            <a:ext cx="1439583" cy="645813"/>
          </a:xfrm>
          <a:prstGeom prst="rect">
            <a:avLst/>
          </a:prstGeom>
          <a:noFill/>
        </p:spPr>
        <p:txBody>
          <a:bodyPr wrap="square" lIns="0" tIns="0" rIns="0" bIns="0" anchor="ctr" anchorCtr="0">
            <a:noAutofit/>
          </a:bodyPr>
          <a:lstStyle/>
          <a:p>
            <a:pPr algn="ctr"/>
            <a:r>
              <a:rPr lang="en-US" sz="2800">
                <a:solidFill>
                  <a:srgbClr val="003864"/>
                </a:solidFill>
                <a:latin typeface="Century Gothic" panose="020B0502020202020204" pitchFamily="34" charset="0"/>
              </a:rPr>
              <a:t>Study 1</a:t>
            </a:r>
          </a:p>
        </p:txBody>
      </p:sp>
      <p:sp>
        <p:nvSpPr>
          <p:cNvPr id="7" name="TextBox 6">
            <a:extLst>
              <a:ext uri="{FF2B5EF4-FFF2-40B4-BE49-F238E27FC236}">
                <a16:creationId xmlns:a16="http://schemas.microsoft.com/office/drawing/2014/main" id="{58689203-3C62-675B-0033-CCFEE8993AC4}"/>
              </a:ext>
            </a:extLst>
          </p:cNvPr>
          <p:cNvSpPr txBox="1"/>
          <p:nvPr/>
        </p:nvSpPr>
        <p:spPr>
          <a:xfrm>
            <a:off x="2327565" y="2337290"/>
            <a:ext cx="7869382" cy="591461"/>
          </a:xfrm>
          <a:prstGeom prst="rect">
            <a:avLst/>
          </a:prstGeom>
          <a:noFill/>
        </p:spPr>
        <p:txBody>
          <a:bodyPr wrap="square" lIns="0" tIns="0" rIns="0" bIns="0" anchor="t" anchorCtr="0">
            <a:noAutofit/>
          </a:bodyPr>
          <a:lstStyle/>
          <a:p>
            <a:r>
              <a:rPr lang="en-US">
                <a:solidFill>
                  <a:schemeClr val="bg2">
                    <a:lumMod val="50000"/>
                  </a:schemeClr>
                </a:solidFill>
                <a:latin typeface="Century Gothic" panose="020B0502020202020204" pitchFamily="34" charset="0"/>
                <a:cs typeface="Arial" panose="020B0604020202020204" pitchFamily="34" charset="0"/>
              </a:rPr>
              <a:t>Show that stock market expectations are pessimistic</a:t>
            </a:r>
          </a:p>
        </p:txBody>
      </p:sp>
      <p:cxnSp>
        <p:nvCxnSpPr>
          <p:cNvPr id="8" name="Straight Connector 7">
            <a:extLst>
              <a:ext uri="{FF2B5EF4-FFF2-40B4-BE49-F238E27FC236}">
                <a16:creationId xmlns:a16="http://schemas.microsoft.com/office/drawing/2014/main" id="{B0597648-8472-76F4-E392-8685CA082EE9}"/>
              </a:ext>
            </a:extLst>
          </p:cNvPr>
          <p:cNvCxnSpPr>
            <a:cxnSpLocks/>
          </p:cNvCxnSpPr>
          <p:nvPr/>
        </p:nvCxnSpPr>
        <p:spPr>
          <a:xfrm>
            <a:off x="2146335" y="2365928"/>
            <a:ext cx="0" cy="3358112"/>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65D921A-A240-2BEE-C052-7724FBFC183B}"/>
              </a:ext>
            </a:extLst>
          </p:cNvPr>
          <p:cNvSpPr/>
          <p:nvPr/>
        </p:nvSpPr>
        <p:spPr>
          <a:xfrm>
            <a:off x="2104769" y="2779165"/>
            <a:ext cx="8064467" cy="774604"/>
          </a:xfrm>
          <a:prstGeom prst="rect">
            <a:avLst/>
          </a:prstGeom>
          <a:solidFill>
            <a:srgbClr val="62879E">
              <a:alpha val="60000"/>
            </a:srgb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52B13A-5114-25E7-85BF-1543663039FB}"/>
              </a:ext>
            </a:extLst>
          </p:cNvPr>
          <p:cNvSpPr txBox="1"/>
          <p:nvPr/>
        </p:nvSpPr>
        <p:spPr>
          <a:xfrm>
            <a:off x="5497940" y="2783187"/>
            <a:ext cx="1439583" cy="645813"/>
          </a:xfrm>
          <a:prstGeom prst="rect">
            <a:avLst/>
          </a:prstGeom>
          <a:noFill/>
        </p:spPr>
        <p:txBody>
          <a:bodyPr wrap="square" lIns="0" tIns="0" rIns="0" bIns="0" anchor="ctr" anchorCtr="0">
            <a:noAutofit/>
          </a:bodyPr>
          <a:lstStyle/>
          <a:p>
            <a:pPr algn="ctr"/>
            <a:r>
              <a:rPr lang="en-US" sz="2800">
                <a:solidFill>
                  <a:srgbClr val="003864"/>
                </a:solidFill>
                <a:latin typeface="Century Gothic" panose="020B0502020202020204" pitchFamily="34" charset="0"/>
              </a:rPr>
              <a:t>Study 2</a:t>
            </a:r>
          </a:p>
        </p:txBody>
      </p:sp>
      <p:sp>
        <p:nvSpPr>
          <p:cNvPr id="12" name="TextBox 11">
            <a:extLst>
              <a:ext uri="{FF2B5EF4-FFF2-40B4-BE49-F238E27FC236}">
                <a16:creationId xmlns:a16="http://schemas.microsoft.com/office/drawing/2014/main" id="{D347AF03-E8E8-5114-4004-DE7160400403}"/>
              </a:ext>
            </a:extLst>
          </p:cNvPr>
          <p:cNvSpPr txBox="1"/>
          <p:nvPr/>
        </p:nvSpPr>
        <p:spPr>
          <a:xfrm>
            <a:off x="2284328" y="3663539"/>
            <a:ext cx="7715862" cy="710437"/>
          </a:xfrm>
          <a:prstGeom prst="rect">
            <a:avLst/>
          </a:prstGeom>
          <a:noFill/>
        </p:spPr>
        <p:txBody>
          <a:bodyPr wrap="square" lIns="0" tIns="0" rIns="0" bIns="0" anchor="t" anchorCtr="0">
            <a:noAutofit/>
          </a:bodyPr>
          <a:lstStyle/>
          <a:p>
            <a:r>
              <a:rPr lang="en-US">
                <a:solidFill>
                  <a:schemeClr val="bg2">
                    <a:lumMod val="50000"/>
                  </a:schemeClr>
                </a:solidFill>
                <a:latin typeface="Century Gothic" panose="020B0502020202020204" pitchFamily="34" charset="0"/>
                <a:cs typeface="Arial" panose="020B0604020202020204" pitchFamily="34" charset="0"/>
              </a:rPr>
              <a:t>Show that stock market expectations are </a:t>
            </a:r>
            <a:r>
              <a:rPr lang="en-US" strike="sngStrike">
                <a:solidFill>
                  <a:schemeClr val="bg2">
                    <a:lumMod val="50000"/>
                  </a:schemeClr>
                </a:solidFill>
                <a:latin typeface="Century Gothic" panose="020B0502020202020204" pitchFamily="34" charset="0"/>
                <a:cs typeface="Arial" panose="020B0604020202020204" pitchFamily="34" charset="0"/>
              </a:rPr>
              <a:t>pessimistic</a:t>
            </a:r>
            <a:r>
              <a:rPr lang="en-US">
                <a:solidFill>
                  <a:schemeClr val="bg2">
                    <a:lumMod val="50000"/>
                  </a:schemeClr>
                </a:solidFill>
                <a:latin typeface="Century Gothic" panose="020B0502020202020204" pitchFamily="34" charset="0"/>
                <a:cs typeface="Arial" panose="020B0604020202020204" pitchFamily="34" charset="0"/>
              </a:rPr>
              <a:t> biased toward zero, using a framing manipulation (stock market higher or lower)</a:t>
            </a:r>
          </a:p>
        </p:txBody>
      </p:sp>
      <p:sp>
        <p:nvSpPr>
          <p:cNvPr id="13" name="Rectangle 12">
            <a:extLst>
              <a:ext uri="{FF2B5EF4-FFF2-40B4-BE49-F238E27FC236}">
                <a16:creationId xmlns:a16="http://schemas.microsoft.com/office/drawing/2014/main" id="{8D2CB610-3777-A00E-B9B0-B865C7CD1EA2}"/>
              </a:ext>
            </a:extLst>
          </p:cNvPr>
          <p:cNvSpPr/>
          <p:nvPr/>
        </p:nvSpPr>
        <p:spPr>
          <a:xfrm>
            <a:off x="2132479" y="4436650"/>
            <a:ext cx="8064468" cy="774604"/>
          </a:xfrm>
          <a:prstGeom prst="rect">
            <a:avLst/>
          </a:prstGeom>
          <a:solidFill>
            <a:srgbClr val="496577">
              <a:alpha val="60000"/>
            </a:srgbClr>
          </a:solidFill>
          <a:ln w="158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D418A85-B21E-0B91-1DF3-BC8A69934260}"/>
              </a:ext>
            </a:extLst>
          </p:cNvPr>
          <p:cNvSpPr txBox="1"/>
          <p:nvPr/>
        </p:nvSpPr>
        <p:spPr>
          <a:xfrm>
            <a:off x="5493970" y="4488963"/>
            <a:ext cx="1439583" cy="645813"/>
          </a:xfrm>
          <a:prstGeom prst="rect">
            <a:avLst/>
          </a:prstGeom>
          <a:noFill/>
        </p:spPr>
        <p:txBody>
          <a:bodyPr wrap="square" lIns="0" tIns="0" rIns="0" bIns="0" anchor="ctr" anchorCtr="0">
            <a:noAutofit/>
          </a:bodyPr>
          <a:lstStyle/>
          <a:p>
            <a:pPr algn="ctr"/>
            <a:r>
              <a:rPr lang="en-US" sz="2800">
                <a:solidFill>
                  <a:srgbClr val="003864"/>
                </a:solidFill>
                <a:latin typeface="Century Gothic" panose="020B0502020202020204" pitchFamily="34" charset="0"/>
              </a:rPr>
              <a:t>Study 3</a:t>
            </a:r>
          </a:p>
        </p:txBody>
      </p:sp>
      <p:sp>
        <p:nvSpPr>
          <p:cNvPr id="15" name="TextBox 14">
            <a:extLst>
              <a:ext uri="{FF2B5EF4-FFF2-40B4-BE49-F238E27FC236}">
                <a16:creationId xmlns:a16="http://schemas.microsoft.com/office/drawing/2014/main" id="{C3CECEF6-953B-A533-BCBC-0635E346ED29}"/>
              </a:ext>
            </a:extLst>
          </p:cNvPr>
          <p:cNvSpPr txBox="1"/>
          <p:nvPr/>
        </p:nvSpPr>
        <p:spPr>
          <a:xfrm>
            <a:off x="2285998" y="5260307"/>
            <a:ext cx="7883238" cy="710437"/>
          </a:xfrm>
          <a:prstGeom prst="rect">
            <a:avLst/>
          </a:prstGeom>
          <a:noFill/>
        </p:spPr>
        <p:txBody>
          <a:bodyPr wrap="square" lIns="0" tIns="0" rIns="0" bIns="0" anchor="t" anchorCtr="0">
            <a:noAutofit/>
          </a:bodyPr>
          <a:lstStyle/>
          <a:p>
            <a:r>
              <a:rPr lang="en-US">
                <a:solidFill>
                  <a:schemeClr val="bg2">
                    <a:lumMod val="50000"/>
                  </a:schemeClr>
                </a:solidFill>
                <a:latin typeface="Century Gothic" panose="020B0502020202020204" pitchFamily="34" charset="0"/>
                <a:cs typeface="Arial" panose="020B0604020202020204" pitchFamily="34" charset="0"/>
              </a:rPr>
              <a:t>Manipulate confidence and affect expectations</a:t>
            </a:r>
          </a:p>
        </p:txBody>
      </p:sp>
      <p:grpSp>
        <p:nvGrpSpPr>
          <p:cNvPr id="35" name="Group 34">
            <a:extLst>
              <a:ext uri="{FF2B5EF4-FFF2-40B4-BE49-F238E27FC236}">
                <a16:creationId xmlns:a16="http://schemas.microsoft.com/office/drawing/2014/main" id="{E701AFDB-485C-F9BF-ADE4-3A80545F06D8}"/>
              </a:ext>
            </a:extLst>
          </p:cNvPr>
          <p:cNvGrpSpPr/>
          <p:nvPr/>
        </p:nvGrpSpPr>
        <p:grpSpPr>
          <a:xfrm>
            <a:off x="1080657" y="1738722"/>
            <a:ext cx="909229" cy="3630093"/>
            <a:chOff x="1347380" y="1646746"/>
            <a:chExt cx="684626" cy="3431353"/>
          </a:xfrm>
        </p:grpSpPr>
        <p:sp>
          <p:nvSpPr>
            <p:cNvPr id="34" name="Arrow: Down 33">
              <a:extLst>
                <a:ext uri="{FF2B5EF4-FFF2-40B4-BE49-F238E27FC236}">
                  <a16:creationId xmlns:a16="http://schemas.microsoft.com/office/drawing/2014/main" id="{319F8ABF-1903-8A62-BF45-4F864BC8EF33}"/>
                </a:ext>
              </a:extLst>
            </p:cNvPr>
            <p:cNvSpPr/>
            <p:nvPr/>
          </p:nvSpPr>
          <p:spPr>
            <a:xfrm>
              <a:off x="1347380" y="3830914"/>
              <a:ext cx="683491" cy="1247185"/>
            </a:xfrm>
            <a:prstGeom prst="downArrow">
              <a:avLst/>
            </a:prstGeom>
            <a:gradFill>
              <a:gsLst>
                <a:gs pos="0">
                  <a:srgbClr val="466272"/>
                </a:gs>
                <a:gs pos="48000">
                  <a:srgbClr val="466272"/>
                </a:gs>
                <a:gs pos="100000">
                  <a:srgbClr val="94AFBE"/>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C0FB4F83-8F8B-ADC6-FEFE-4D0D77949942}"/>
                </a:ext>
              </a:extLst>
            </p:cNvPr>
            <p:cNvSpPr/>
            <p:nvPr/>
          </p:nvSpPr>
          <p:spPr>
            <a:xfrm>
              <a:off x="1375928" y="2752415"/>
              <a:ext cx="639449" cy="1325563"/>
            </a:xfrm>
            <a:prstGeom prst="downArrow">
              <a:avLst/>
            </a:prstGeom>
            <a:gradFill>
              <a:gsLst>
                <a:gs pos="0">
                  <a:srgbClr val="7B9AAE"/>
                </a:gs>
                <a:gs pos="48000">
                  <a:srgbClr val="BCCDD6"/>
                </a:gs>
                <a:gs pos="100000">
                  <a:srgbClr val="C6D4DC"/>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B0903D3B-0458-2DF5-2E9E-FED182CFBD39}"/>
                </a:ext>
              </a:extLst>
            </p:cNvPr>
            <p:cNvSpPr/>
            <p:nvPr/>
          </p:nvSpPr>
          <p:spPr>
            <a:xfrm>
              <a:off x="1348515" y="1646746"/>
              <a:ext cx="683491" cy="1632163"/>
            </a:xfrm>
            <a:prstGeom prst="downArrow">
              <a:avLst/>
            </a:prstGeom>
            <a:gradFill flip="none" rotWithShape="1">
              <a:gsLst>
                <a:gs pos="0">
                  <a:srgbClr val="DBE4E9"/>
                </a:gs>
                <a:gs pos="48000">
                  <a:srgbClr val="BCCDD6"/>
                </a:gs>
                <a:gs pos="100000">
                  <a:srgbClr val="C6D4DC"/>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73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E433-1D84-6CC2-3D60-FBE0D51C2082}"/>
              </a:ext>
            </a:extLst>
          </p:cNvPr>
          <p:cNvSpPr>
            <a:spLocks noGrp="1"/>
          </p:cNvSpPr>
          <p:nvPr>
            <p:ph type="title"/>
          </p:nvPr>
        </p:nvSpPr>
        <p:spPr>
          <a:xfrm>
            <a:off x="857421" y="82231"/>
            <a:ext cx="10515600" cy="1325563"/>
          </a:xfrm>
        </p:spPr>
        <p:txBody>
          <a:bodyPr/>
          <a:lstStyle/>
          <a:p>
            <a:r>
              <a:rPr lang="en-US"/>
              <a:t>Study 1</a:t>
            </a:r>
          </a:p>
        </p:txBody>
      </p:sp>
      <p:sp>
        <p:nvSpPr>
          <p:cNvPr id="4" name="Slide Number Placeholder 3">
            <a:extLst>
              <a:ext uri="{FF2B5EF4-FFF2-40B4-BE49-F238E27FC236}">
                <a16:creationId xmlns:a16="http://schemas.microsoft.com/office/drawing/2014/main" id="{343C84CA-AC30-1E31-9E4D-4A3BA01E26DA}"/>
              </a:ext>
            </a:extLst>
          </p:cNvPr>
          <p:cNvSpPr>
            <a:spLocks noGrp="1"/>
          </p:cNvSpPr>
          <p:nvPr>
            <p:ph type="sldNum" sz="quarter" idx="12"/>
          </p:nvPr>
        </p:nvSpPr>
        <p:spPr/>
        <p:txBody>
          <a:bodyPr/>
          <a:lstStyle/>
          <a:p>
            <a:fld id="{240D515D-51E0-4068-8222-D1603B206AAC}" type="slidenum">
              <a:rPr lang="en-US" smtClean="0"/>
              <a:pPr/>
              <a:t>7</a:t>
            </a:fld>
            <a:endParaRPr lang="en-US"/>
          </a:p>
        </p:txBody>
      </p:sp>
      <p:grpSp>
        <p:nvGrpSpPr>
          <p:cNvPr id="12" name="Group 11">
            <a:extLst>
              <a:ext uri="{FF2B5EF4-FFF2-40B4-BE49-F238E27FC236}">
                <a16:creationId xmlns:a16="http://schemas.microsoft.com/office/drawing/2014/main" id="{99A3B573-AC72-839E-7C87-75018A806051}"/>
              </a:ext>
            </a:extLst>
          </p:cNvPr>
          <p:cNvGrpSpPr/>
          <p:nvPr/>
        </p:nvGrpSpPr>
        <p:grpSpPr>
          <a:xfrm>
            <a:off x="2317530" y="2585032"/>
            <a:ext cx="2527740" cy="3113895"/>
            <a:chOff x="998006" y="1690688"/>
            <a:chExt cx="2743199" cy="3395396"/>
          </a:xfrm>
        </p:grpSpPr>
        <p:pic>
          <p:nvPicPr>
            <p:cNvPr id="5" name="Graphic 4">
              <a:extLst>
                <a:ext uri="{FF2B5EF4-FFF2-40B4-BE49-F238E27FC236}">
                  <a16:creationId xmlns:a16="http://schemas.microsoft.com/office/drawing/2014/main" id="{DE4C670A-B09A-41B1-C528-E0F702B75A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67707" y="1690688"/>
              <a:ext cx="1803799" cy="1177480"/>
            </a:xfrm>
            <a:prstGeom prst="rect">
              <a:avLst/>
            </a:prstGeom>
          </p:spPr>
        </p:pic>
        <p:sp>
          <p:nvSpPr>
            <p:cNvPr id="6" name="TextBox 5">
              <a:extLst>
                <a:ext uri="{FF2B5EF4-FFF2-40B4-BE49-F238E27FC236}">
                  <a16:creationId xmlns:a16="http://schemas.microsoft.com/office/drawing/2014/main" id="{25F844F7-B726-DA0D-83C0-65689AC613C6}"/>
                </a:ext>
              </a:extLst>
            </p:cNvPr>
            <p:cNvSpPr txBox="1"/>
            <p:nvPr/>
          </p:nvSpPr>
          <p:spPr>
            <a:xfrm>
              <a:off x="998006" y="2868168"/>
              <a:ext cx="2743199" cy="2217916"/>
            </a:xfrm>
            <a:prstGeom prst="rect">
              <a:avLst/>
            </a:prstGeom>
            <a:noFill/>
          </p:spPr>
          <p:txBody>
            <a:bodyPr wrap="square" rtlCol="0">
              <a:spAutoFit/>
            </a:bodyPr>
            <a:lstStyle/>
            <a:p>
              <a:pPr algn="ctr"/>
              <a:r>
                <a:rPr lang="en-US" sz="4800" b="1">
                  <a:solidFill>
                    <a:srgbClr val="7B9AAE"/>
                  </a:solidFill>
                  <a:latin typeface="Century Gothic" panose="020B0502020202020204" pitchFamily="34" charset="0"/>
                </a:rPr>
                <a:t>52,941 </a:t>
              </a:r>
              <a:r>
                <a:rPr lang="en-US" sz="2000" b="1">
                  <a:solidFill>
                    <a:schemeClr val="bg2">
                      <a:lumMod val="50000"/>
                    </a:schemeClr>
                  </a:solidFill>
                  <a:latin typeface="Century Gothic" panose="020B0502020202020204" pitchFamily="34" charset="0"/>
                </a:rPr>
                <a:t>forecasts from </a:t>
              </a:r>
            </a:p>
            <a:p>
              <a:pPr algn="ctr"/>
              <a:r>
                <a:rPr lang="en-US" sz="4800" b="1">
                  <a:solidFill>
                    <a:srgbClr val="7B9AAE"/>
                  </a:solidFill>
                  <a:latin typeface="Century Gothic" panose="020B0502020202020204" pitchFamily="34" charset="0"/>
                </a:rPr>
                <a:t>10,560</a:t>
              </a:r>
            </a:p>
            <a:p>
              <a:pPr algn="ctr"/>
              <a:r>
                <a:rPr lang="en-US" sz="2000" b="1">
                  <a:solidFill>
                    <a:schemeClr val="bg2">
                      <a:lumMod val="50000"/>
                    </a:schemeClr>
                  </a:solidFill>
                  <a:latin typeface="Century Gothic" panose="020B0502020202020204" pitchFamily="34" charset="0"/>
                </a:rPr>
                <a:t>individuals</a:t>
              </a:r>
              <a:endParaRPr lang="en-US" sz="2000" b="1">
                <a:solidFill>
                  <a:srgbClr val="7B9AAE"/>
                </a:solidFill>
                <a:latin typeface="Century Gothic" panose="020B0502020202020204" pitchFamily="34" charset="0"/>
              </a:endParaRPr>
            </a:p>
            <a:p>
              <a:pPr algn="ctr"/>
              <a:endParaRPr lang="en-US">
                <a:latin typeface="Century Gothic" panose="020B0502020202020204" pitchFamily="34" charset="0"/>
              </a:endParaRPr>
            </a:p>
          </p:txBody>
        </p:sp>
      </p:grpSp>
      <p:sp>
        <p:nvSpPr>
          <p:cNvPr id="17" name="TextBox 16">
            <a:extLst>
              <a:ext uri="{FF2B5EF4-FFF2-40B4-BE49-F238E27FC236}">
                <a16:creationId xmlns:a16="http://schemas.microsoft.com/office/drawing/2014/main" id="{4F2C2B73-50DB-EA4D-EC5A-D0190B6E03B6}"/>
              </a:ext>
            </a:extLst>
          </p:cNvPr>
          <p:cNvSpPr txBox="1"/>
          <p:nvPr/>
        </p:nvSpPr>
        <p:spPr>
          <a:xfrm>
            <a:off x="857421" y="1264666"/>
            <a:ext cx="10751127" cy="707886"/>
          </a:xfrm>
          <a:prstGeom prst="rect">
            <a:avLst/>
          </a:prstGeom>
          <a:noFill/>
        </p:spPr>
        <p:txBody>
          <a:bodyPr wrap="square">
            <a:spAutoFit/>
          </a:bodyPr>
          <a:lstStyle/>
          <a:p>
            <a:r>
              <a:rPr lang="en-US" sz="2000" b="1">
                <a:solidFill>
                  <a:srgbClr val="466272"/>
                </a:solidFill>
                <a:latin typeface="Century Gothic" panose="020B0502020202020204" pitchFamily="34" charset="0"/>
              </a:rPr>
              <a:t>NY Fed Survey of Consumer Expectations </a:t>
            </a:r>
            <a:r>
              <a:rPr lang="en-US" sz="2000">
                <a:solidFill>
                  <a:schemeClr val="bg2">
                    <a:lumMod val="50000"/>
                  </a:schemeClr>
                </a:solidFill>
                <a:latin typeface="Century Gothic" panose="020B0502020202020204" pitchFamily="34" charset="0"/>
              </a:rPr>
              <a:t>– nationally representative panel of approximately 1,300 household heads (with repeat participation for up to 12 months)</a:t>
            </a:r>
          </a:p>
        </p:txBody>
      </p:sp>
      <p:grpSp>
        <p:nvGrpSpPr>
          <p:cNvPr id="36" name="Group 35">
            <a:extLst>
              <a:ext uri="{FF2B5EF4-FFF2-40B4-BE49-F238E27FC236}">
                <a16:creationId xmlns:a16="http://schemas.microsoft.com/office/drawing/2014/main" id="{24671A96-699E-C5E7-B993-8B8BBC673EC8}"/>
              </a:ext>
            </a:extLst>
          </p:cNvPr>
          <p:cNvGrpSpPr/>
          <p:nvPr/>
        </p:nvGrpSpPr>
        <p:grpSpPr>
          <a:xfrm>
            <a:off x="5782543" y="2942063"/>
            <a:ext cx="4283201" cy="2396777"/>
            <a:chOff x="6053603" y="2780236"/>
            <a:chExt cx="4283201" cy="2396777"/>
          </a:xfrm>
        </p:grpSpPr>
        <p:sp>
          <p:nvSpPr>
            <p:cNvPr id="26" name="TextBox 25">
              <a:extLst>
                <a:ext uri="{FF2B5EF4-FFF2-40B4-BE49-F238E27FC236}">
                  <a16:creationId xmlns:a16="http://schemas.microsoft.com/office/drawing/2014/main" id="{8E27D01F-77F9-D206-D6C4-A3096A049513}"/>
                </a:ext>
              </a:extLst>
            </p:cNvPr>
            <p:cNvSpPr txBox="1"/>
            <p:nvPr/>
          </p:nvSpPr>
          <p:spPr>
            <a:xfrm>
              <a:off x="6392108" y="2780236"/>
              <a:ext cx="3666256" cy="400110"/>
            </a:xfrm>
            <a:prstGeom prst="rect">
              <a:avLst/>
            </a:prstGeom>
            <a:noFill/>
          </p:spPr>
          <p:txBody>
            <a:bodyPr wrap="square">
              <a:spAutoFit/>
            </a:bodyPr>
            <a:lstStyle/>
            <a:p>
              <a:pPr algn="ctr"/>
              <a:r>
                <a:rPr lang="en-US" sz="2000" b="1">
                  <a:solidFill>
                    <a:schemeClr val="bg2">
                      <a:lumMod val="50000"/>
                    </a:schemeClr>
                  </a:solidFill>
                  <a:latin typeface="Century Gothic" panose="020B0502020202020204" pitchFamily="34" charset="0"/>
                </a:rPr>
                <a:t>Data ranges from </a:t>
              </a:r>
            </a:p>
          </p:txBody>
        </p:sp>
        <p:sp>
          <p:nvSpPr>
            <p:cNvPr id="28" name="TextBox 27">
              <a:extLst>
                <a:ext uri="{FF2B5EF4-FFF2-40B4-BE49-F238E27FC236}">
                  <a16:creationId xmlns:a16="http://schemas.microsoft.com/office/drawing/2014/main" id="{FBF48735-804B-28D8-3022-EAF6297D4109}"/>
                </a:ext>
              </a:extLst>
            </p:cNvPr>
            <p:cNvSpPr txBox="1"/>
            <p:nvPr/>
          </p:nvSpPr>
          <p:spPr>
            <a:xfrm>
              <a:off x="8685779" y="3834952"/>
              <a:ext cx="1167832" cy="707886"/>
            </a:xfrm>
            <a:prstGeom prst="rect">
              <a:avLst/>
            </a:prstGeom>
            <a:noFill/>
          </p:spPr>
          <p:txBody>
            <a:bodyPr wrap="square">
              <a:spAutoFit/>
            </a:bodyPr>
            <a:lstStyle/>
            <a:p>
              <a:pPr algn="ctr"/>
              <a:r>
                <a:rPr lang="en-US" sz="2000" b="1">
                  <a:solidFill>
                    <a:srgbClr val="7B9AAE"/>
                  </a:solidFill>
                  <a:latin typeface="Century Gothic" panose="020B0502020202020204" pitchFamily="34" charset="0"/>
                </a:rPr>
                <a:t>July 2023 </a:t>
              </a:r>
            </a:p>
          </p:txBody>
        </p:sp>
        <p:pic>
          <p:nvPicPr>
            <p:cNvPr id="30" name="Graphic 29" descr="Flip calendar with solid fill">
              <a:extLst>
                <a:ext uri="{FF2B5EF4-FFF2-40B4-BE49-F238E27FC236}">
                  <a16:creationId xmlns:a16="http://schemas.microsoft.com/office/drawing/2014/main" id="{2349463B-593D-81FD-FCC6-C1D02619C0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53603" y="2823660"/>
              <a:ext cx="2171633" cy="2171633"/>
            </a:xfrm>
            <a:prstGeom prst="rect">
              <a:avLst/>
            </a:prstGeom>
          </p:spPr>
        </p:pic>
        <p:sp>
          <p:nvSpPr>
            <p:cNvPr id="31" name="TextBox 30">
              <a:extLst>
                <a:ext uri="{FF2B5EF4-FFF2-40B4-BE49-F238E27FC236}">
                  <a16:creationId xmlns:a16="http://schemas.microsoft.com/office/drawing/2014/main" id="{A5A464B4-A294-CB07-B939-669B5EE3861C}"/>
                </a:ext>
              </a:extLst>
            </p:cNvPr>
            <p:cNvSpPr txBox="1"/>
            <p:nvPr/>
          </p:nvSpPr>
          <p:spPr>
            <a:xfrm>
              <a:off x="6525471" y="3827020"/>
              <a:ext cx="1167832" cy="707886"/>
            </a:xfrm>
            <a:prstGeom prst="rect">
              <a:avLst/>
            </a:prstGeom>
            <a:noFill/>
          </p:spPr>
          <p:txBody>
            <a:bodyPr wrap="square">
              <a:spAutoFit/>
            </a:bodyPr>
            <a:lstStyle/>
            <a:p>
              <a:pPr algn="ctr"/>
              <a:r>
                <a:rPr lang="en-US" sz="2000" b="1">
                  <a:solidFill>
                    <a:srgbClr val="7B9AAE"/>
                  </a:solidFill>
                  <a:latin typeface="Century Gothic" panose="020B0502020202020204" pitchFamily="34" charset="0"/>
                </a:rPr>
                <a:t>May 2014 </a:t>
              </a:r>
            </a:p>
          </p:txBody>
        </p:sp>
        <p:pic>
          <p:nvPicPr>
            <p:cNvPr id="32" name="Graphic 31" descr="Flip calendar with solid fill">
              <a:extLst>
                <a:ext uri="{FF2B5EF4-FFF2-40B4-BE49-F238E27FC236}">
                  <a16:creationId xmlns:a16="http://schemas.microsoft.com/office/drawing/2014/main" id="{D8C68BB6-E724-B121-65E8-5DCC9FA180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65171" y="2823660"/>
              <a:ext cx="2171633" cy="2171633"/>
            </a:xfrm>
            <a:prstGeom prst="rect">
              <a:avLst/>
            </a:prstGeom>
          </p:spPr>
        </p:pic>
        <p:sp>
          <p:nvSpPr>
            <p:cNvPr id="33" name="Arrow: Down 32">
              <a:extLst>
                <a:ext uri="{FF2B5EF4-FFF2-40B4-BE49-F238E27FC236}">
                  <a16:creationId xmlns:a16="http://schemas.microsoft.com/office/drawing/2014/main" id="{4D5950F9-2882-A172-A626-230A58789105}"/>
                </a:ext>
              </a:extLst>
            </p:cNvPr>
            <p:cNvSpPr/>
            <p:nvPr/>
          </p:nvSpPr>
          <p:spPr>
            <a:xfrm rot="16200000">
              <a:off x="8028195" y="3957938"/>
              <a:ext cx="400109" cy="446047"/>
            </a:xfrm>
            <a:prstGeom prst="downArrow">
              <a:avLst/>
            </a:prstGeom>
            <a:solidFill>
              <a:srgbClr val="7B9A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49156A9-7C6C-C0C1-EB7A-981AD2D6C11B}"/>
                </a:ext>
              </a:extLst>
            </p:cNvPr>
            <p:cNvSpPr txBox="1"/>
            <p:nvPr/>
          </p:nvSpPr>
          <p:spPr>
            <a:xfrm>
              <a:off x="6392108" y="4838459"/>
              <a:ext cx="3856488" cy="338554"/>
            </a:xfrm>
            <a:prstGeom prst="rect">
              <a:avLst/>
            </a:prstGeom>
            <a:noFill/>
          </p:spPr>
          <p:txBody>
            <a:bodyPr wrap="square">
              <a:spAutoFit/>
            </a:bodyPr>
            <a:lstStyle/>
            <a:p>
              <a:pPr>
                <a:spcAft>
                  <a:spcPts val="1200"/>
                </a:spcAft>
              </a:pPr>
              <a:endParaRPr lang="en-US" sz="1600" b="1">
                <a:solidFill>
                  <a:srgbClr val="7B9AAE"/>
                </a:solidFill>
                <a:latin typeface="Century Gothic" panose="020B0502020202020204" pitchFamily="34" charset="0"/>
              </a:endParaRPr>
            </a:p>
          </p:txBody>
        </p:sp>
      </p:grpSp>
      <p:cxnSp>
        <p:nvCxnSpPr>
          <p:cNvPr id="37" name="Straight Connector 36">
            <a:extLst>
              <a:ext uri="{FF2B5EF4-FFF2-40B4-BE49-F238E27FC236}">
                <a16:creationId xmlns:a16="http://schemas.microsoft.com/office/drawing/2014/main" id="{44872B23-17E9-42E4-B315-5386FAB8DF10}"/>
              </a:ext>
            </a:extLst>
          </p:cNvPr>
          <p:cNvCxnSpPr>
            <a:cxnSpLocks/>
          </p:cNvCxnSpPr>
          <p:nvPr/>
        </p:nvCxnSpPr>
        <p:spPr>
          <a:xfrm>
            <a:off x="5166626" y="2501664"/>
            <a:ext cx="0" cy="3358112"/>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449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965E962-4482-4DA2-3307-8485A9A0C2EB}"/>
              </a:ext>
            </a:extLst>
          </p:cNvPr>
          <p:cNvPicPr>
            <a:picLocks noChangeAspect="1"/>
          </p:cNvPicPr>
          <p:nvPr/>
        </p:nvPicPr>
        <p:blipFill>
          <a:blip r:embed="rId2"/>
          <a:stretch>
            <a:fillRect/>
          </a:stretch>
        </p:blipFill>
        <p:spPr>
          <a:xfrm>
            <a:off x="5249620" y="1972638"/>
            <a:ext cx="6575269" cy="3373749"/>
          </a:xfrm>
          <a:prstGeom prst="rect">
            <a:avLst/>
          </a:prstGeom>
        </p:spPr>
      </p:pic>
      <p:sp>
        <p:nvSpPr>
          <p:cNvPr id="7" name="Title 6">
            <a:extLst>
              <a:ext uri="{FF2B5EF4-FFF2-40B4-BE49-F238E27FC236}">
                <a16:creationId xmlns:a16="http://schemas.microsoft.com/office/drawing/2014/main" id="{13349A54-1103-9415-119E-99122BB8AE95}"/>
              </a:ext>
            </a:extLst>
          </p:cNvPr>
          <p:cNvSpPr>
            <a:spLocks noGrp="1"/>
          </p:cNvSpPr>
          <p:nvPr>
            <p:ph type="title"/>
          </p:nvPr>
        </p:nvSpPr>
        <p:spPr>
          <a:xfrm>
            <a:off x="740924" y="226649"/>
            <a:ext cx="10515600" cy="1325563"/>
          </a:xfrm>
        </p:spPr>
        <p:txBody>
          <a:bodyPr>
            <a:normAutofit/>
          </a:bodyPr>
          <a:lstStyle/>
          <a:p>
            <a:r>
              <a:rPr lang="en-US" sz="3600"/>
              <a:t>Relationship between expectations and stock market movements</a:t>
            </a:r>
          </a:p>
        </p:txBody>
      </p:sp>
      <p:sp>
        <p:nvSpPr>
          <p:cNvPr id="4" name="Slide Number Placeholder 3">
            <a:extLst>
              <a:ext uri="{FF2B5EF4-FFF2-40B4-BE49-F238E27FC236}">
                <a16:creationId xmlns:a16="http://schemas.microsoft.com/office/drawing/2014/main" id="{9C765FAB-7790-F5BA-9D46-F6492C26153F}"/>
              </a:ext>
            </a:extLst>
          </p:cNvPr>
          <p:cNvSpPr>
            <a:spLocks noGrp="1"/>
          </p:cNvSpPr>
          <p:nvPr>
            <p:ph type="sldNum" sz="quarter" idx="12"/>
          </p:nvPr>
        </p:nvSpPr>
        <p:spPr>
          <a:xfrm>
            <a:off x="838200" y="6354551"/>
            <a:ext cx="2743200" cy="365125"/>
          </a:xfrm>
        </p:spPr>
        <p:txBody>
          <a:bodyPr/>
          <a:lstStyle/>
          <a:p>
            <a:pPr lvl="0"/>
            <a:fld id="{240D515D-51E0-4068-8222-D1603B206AAC}" type="slidenum">
              <a:rPr lang="en-US" noProof="0" smtClean="0"/>
              <a:pPr lvl="0"/>
              <a:t>8</a:t>
            </a:fld>
            <a:endParaRPr lang="en-US" noProof="0"/>
          </a:p>
        </p:txBody>
      </p:sp>
      <p:grpSp>
        <p:nvGrpSpPr>
          <p:cNvPr id="15" name="Group 14">
            <a:extLst>
              <a:ext uri="{FF2B5EF4-FFF2-40B4-BE49-F238E27FC236}">
                <a16:creationId xmlns:a16="http://schemas.microsoft.com/office/drawing/2014/main" id="{DA5BA512-22F9-5B9A-C14B-8D9650EDBDFE}"/>
              </a:ext>
            </a:extLst>
          </p:cNvPr>
          <p:cNvGrpSpPr/>
          <p:nvPr/>
        </p:nvGrpSpPr>
        <p:grpSpPr>
          <a:xfrm>
            <a:off x="740924" y="1710728"/>
            <a:ext cx="3753255" cy="4349604"/>
            <a:chOff x="838200" y="1808005"/>
            <a:chExt cx="3209925" cy="3919539"/>
          </a:xfrm>
        </p:grpSpPr>
        <p:grpSp>
          <p:nvGrpSpPr>
            <p:cNvPr id="8" name="Group 7">
              <a:extLst>
                <a:ext uri="{FF2B5EF4-FFF2-40B4-BE49-F238E27FC236}">
                  <a16:creationId xmlns:a16="http://schemas.microsoft.com/office/drawing/2014/main" id="{5AF4A1CA-3D04-25B1-8A2E-3BDB66DD2A1E}"/>
                </a:ext>
              </a:extLst>
            </p:cNvPr>
            <p:cNvGrpSpPr/>
            <p:nvPr/>
          </p:nvGrpSpPr>
          <p:grpSpPr>
            <a:xfrm>
              <a:off x="838200" y="1808005"/>
              <a:ext cx="3209925" cy="3919539"/>
              <a:chOff x="471487" y="1523999"/>
              <a:chExt cx="3209925" cy="3919539"/>
            </a:xfrm>
          </p:grpSpPr>
          <p:pic>
            <p:nvPicPr>
              <p:cNvPr id="3" name="Picture 2">
                <a:extLst>
                  <a:ext uri="{FF2B5EF4-FFF2-40B4-BE49-F238E27FC236}">
                    <a16:creationId xmlns:a16="http://schemas.microsoft.com/office/drawing/2014/main" id="{DE78F300-3114-0C12-79FF-738B9D7E2F76}"/>
                  </a:ext>
                </a:extLst>
              </p:cNvPr>
              <p:cNvPicPr>
                <a:picLocks noChangeAspect="1"/>
              </p:cNvPicPr>
              <p:nvPr/>
            </p:nvPicPr>
            <p:blipFill>
              <a:blip r:embed="rId3"/>
              <a:stretch>
                <a:fillRect/>
              </a:stretch>
            </p:blipFill>
            <p:spPr>
              <a:xfrm>
                <a:off x="471487" y="1523999"/>
                <a:ext cx="3209925" cy="3590925"/>
              </a:xfrm>
              <a:prstGeom prst="rect">
                <a:avLst/>
              </a:prstGeom>
            </p:spPr>
          </p:pic>
          <p:pic>
            <p:nvPicPr>
              <p:cNvPr id="6" name="Picture 5">
                <a:extLst>
                  <a:ext uri="{FF2B5EF4-FFF2-40B4-BE49-F238E27FC236}">
                    <a16:creationId xmlns:a16="http://schemas.microsoft.com/office/drawing/2014/main" id="{9E8E24BC-BDBE-2252-931A-9D3517EDB41D}"/>
                  </a:ext>
                </a:extLst>
              </p:cNvPr>
              <p:cNvPicPr>
                <a:picLocks noChangeAspect="1"/>
              </p:cNvPicPr>
              <p:nvPr/>
            </p:nvPicPr>
            <p:blipFill>
              <a:blip r:embed="rId4"/>
              <a:stretch>
                <a:fillRect/>
              </a:stretch>
            </p:blipFill>
            <p:spPr>
              <a:xfrm>
                <a:off x="1566862" y="5224463"/>
                <a:ext cx="1285875" cy="219075"/>
              </a:xfrm>
              <a:prstGeom prst="rect">
                <a:avLst/>
              </a:prstGeom>
            </p:spPr>
          </p:pic>
        </p:grpSp>
        <p:cxnSp>
          <p:nvCxnSpPr>
            <p:cNvPr id="10" name="Straight Connector 9">
              <a:extLst>
                <a:ext uri="{FF2B5EF4-FFF2-40B4-BE49-F238E27FC236}">
                  <a16:creationId xmlns:a16="http://schemas.microsoft.com/office/drawing/2014/main" id="{50196237-354F-748A-6C3D-CF47A7888CA1}"/>
                </a:ext>
              </a:extLst>
            </p:cNvPr>
            <p:cNvCxnSpPr>
              <a:cxnSpLocks/>
            </p:cNvCxnSpPr>
            <p:nvPr/>
          </p:nvCxnSpPr>
          <p:spPr>
            <a:xfrm>
              <a:off x="1319646" y="4391025"/>
              <a:ext cx="2608118" cy="0"/>
            </a:xfrm>
            <a:prstGeom prst="line">
              <a:avLst/>
            </a:prstGeom>
            <a:ln w="190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7EAA5100-0A0E-DC2E-39D7-1D53CAD564A3}"/>
              </a:ext>
            </a:extLst>
          </p:cNvPr>
          <p:cNvSpPr txBox="1"/>
          <p:nvPr/>
        </p:nvSpPr>
        <p:spPr>
          <a:xfrm>
            <a:off x="5416208" y="2177618"/>
            <a:ext cx="6034868" cy="2893100"/>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dirty="0">
                <a:solidFill>
                  <a:srgbClr val="003864"/>
                </a:solidFill>
                <a:latin typeface="Century Gothic"/>
              </a:rPr>
              <a:t>The S&amp;P 500 index increased following </a:t>
            </a:r>
            <a:r>
              <a:rPr lang="en-US" b="1" dirty="0">
                <a:solidFill>
                  <a:srgbClr val="003864"/>
                </a:solidFill>
                <a:latin typeface="Century Gothic"/>
              </a:rPr>
              <a:t>74.1% of survey response dates</a:t>
            </a:r>
          </a:p>
          <a:p>
            <a:pPr marL="285750" indent="-285750">
              <a:spcAft>
                <a:spcPts val="1200"/>
              </a:spcAft>
              <a:buFont typeface="Arial" panose="020B0604020202020204" pitchFamily="34" charset="0"/>
              <a:buChar char="•"/>
            </a:pPr>
            <a:r>
              <a:rPr lang="en-US" dirty="0">
                <a:solidFill>
                  <a:srgbClr val="003864"/>
                </a:solidFill>
                <a:latin typeface="Century Gothic"/>
              </a:rPr>
              <a:t>The proportion of respondents providing an expectation greater than 50% ranged from </a:t>
            </a:r>
            <a:r>
              <a:rPr lang="en-US" b="1" dirty="0">
                <a:solidFill>
                  <a:srgbClr val="003864"/>
                </a:solidFill>
                <a:latin typeface="Century Gothic"/>
              </a:rPr>
              <a:t>23% to 48% across survey months</a:t>
            </a:r>
          </a:p>
          <a:p>
            <a:pPr marL="742950" lvl="1" indent="-285750">
              <a:buFont typeface="Arial" panose="020B0604020202020204" pitchFamily="34" charset="0"/>
              <a:buChar char="•"/>
            </a:pPr>
            <a:r>
              <a:rPr lang="en-US" dirty="0">
                <a:solidFill>
                  <a:srgbClr val="003864"/>
                </a:solidFill>
                <a:latin typeface="Century Gothic"/>
              </a:rPr>
              <a:t>Number of months in which the majority of participants reported a probability greater than 50% that the stock market would increase </a:t>
            </a:r>
            <a:r>
              <a:rPr lang="en-US" b="1" dirty="0">
                <a:solidFill>
                  <a:srgbClr val="003864"/>
                </a:solidFill>
                <a:latin typeface="Century Gothic"/>
              </a:rPr>
              <a:t>= 0</a:t>
            </a:r>
            <a:endParaRPr lang="en-US" dirty="0"/>
          </a:p>
        </p:txBody>
      </p:sp>
    </p:spTree>
    <p:extLst>
      <p:ext uri="{BB962C8B-B14F-4D97-AF65-F5344CB8AC3E}">
        <p14:creationId xmlns:p14="http://schemas.microsoft.com/office/powerpoint/2010/main" val="228295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06A33E-99A2-9CD5-E254-EC4766D02C9B}"/>
              </a:ext>
            </a:extLst>
          </p:cNvPr>
          <p:cNvSpPr>
            <a:spLocks noGrp="1"/>
          </p:cNvSpPr>
          <p:nvPr>
            <p:ph type="sldNum" sz="quarter" idx="12"/>
          </p:nvPr>
        </p:nvSpPr>
        <p:spPr/>
        <p:txBody>
          <a:bodyPr/>
          <a:lstStyle/>
          <a:p>
            <a:fld id="{240D515D-51E0-4068-8222-D1603B206AAC}" type="slidenum">
              <a:rPr lang="en-US" smtClean="0"/>
              <a:pPr/>
              <a:t>9</a:t>
            </a:fld>
            <a:endParaRPr lang="en-US"/>
          </a:p>
        </p:txBody>
      </p:sp>
      <p:sp>
        <p:nvSpPr>
          <p:cNvPr id="5" name="Title 1">
            <a:extLst>
              <a:ext uri="{FF2B5EF4-FFF2-40B4-BE49-F238E27FC236}">
                <a16:creationId xmlns:a16="http://schemas.microsoft.com/office/drawing/2014/main" id="{9EC5939C-6A96-7CC8-C1E5-A43FD2708A36}"/>
              </a:ext>
            </a:extLst>
          </p:cNvPr>
          <p:cNvSpPr txBox="1">
            <a:spLocks/>
          </p:cNvSpPr>
          <p:nvPr/>
        </p:nvSpPr>
        <p:spPr>
          <a:xfrm>
            <a:off x="742950" y="379250"/>
            <a:ext cx="1112530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3864"/>
                </a:solidFill>
                <a:latin typeface="Century Gothic" panose="020B0502020202020204" pitchFamily="34" charset="0"/>
                <a:ea typeface="+mj-ea"/>
                <a:cs typeface="+mj-cs"/>
              </a:defRPr>
            </a:lvl1pPr>
          </a:lstStyle>
          <a:p>
            <a:r>
              <a:rPr lang="en-US"/>
              <a:t>Study 2: Framing Effect on Expectations</a:t>
            </a:r>
          </a:p>
        </p:txBody>
      </p:sp>
      <p:grpSp>
        <p:nvGrpSpPr>
          <p:cNvPr id="6" name="Group 5">
            <a:extLst>
              <a:ext uri="{FF2B5EF4-FFF2-40B4-BE49-F238E27FC236}">
                <a16:creationId xmlns:a16="http://schemas.microsoft.com/office/drawing/2014/main" id="{2ED4290F-4824-0603-0349-954FD6367EB3}"/>
              </a:ext>
            </a:extLst>
          </p:cNvPr>
          <p:cNvGrpSpPr/>
          <p:nvPr/>
        </p:nvGrpSpPr>
        <p:grpSpPr>
          <a:xfrm>
            <a:off x="6697600" y="1728888"/>
            <a:ext cx="4283201" cy="4298330"/>
            <a:chOff x="6053603" y="2663787"/>
            <a:chExt cx="4283201" cy="4298330"/>
          </a:xfrm>
        </p:grpSpPr>
        <p:sp>
          <p:nvSpPr>
            <p:cNvPr id="7" name="TextBox 6">
              <a:extLst>
                <a:ext uri="{FF2B5EF4-FFF2-40B4-BE49-F238E27FC236}">
                  <a16:creationId xmlns:a16="http://schemas.microsoft.com/office/drawing/2014/main" id="{2959352E-2601-88FC-C30F-46BD8BD314CE}"/>
                </a:ext>
              </a:extLst>
            </p:cNvPr>
            <p:cNvSpPr txBox="1"/>
            <p:nvPr/>
          </p:nvSpPr>
          <p:spPr>
            <a:xfrm>
              <a:off x="6392108" y="2663787"/>
              <a:ext cx="3666256" cy="400110"/>
            </a:xfrm>
            <a:prstGeom prst="rect">
              <a:avLst/>
            </a:prstGeom>
            <a:noFill/>
          </p:spPr>
          <p:txBody>
            <a:bodyPr wrap="square">
              <a:spAutoFit/>
            </a:bodyPr>
            <a:lstStyle/>
            <a:p>
              <a:pPr algn="ctr"/>
              <a:r>
                <a:rPr lang="en-US" sz="2000" b="1" dirty="0">
                  <a:solidFill>
                    <a:schemeClr val="bg2">
                      <a:lumMod val="50000"/>
                    </a:schemeClr>
                  </a:solidFill>
                  <a:latin typeface="Century Gothic" panose="020B0502020202020204" pitchFamily="34" charset="0"/>
                </a:rPr>
                <a:t>Data: Monthly panel survey </a:t>
              </a:r>
            </a:p>
          </p:txBody>
        </p:sp>
        <p:sp>
          <p:nvSpPr>
            <p:cNvPr id="8" name="TextBox 7">
              <a:extLst>
                <a:ext uri="{FF2B5EF4-FFF2-40B4-BE49-F238E27FC236}">
                  <a16:creationId xmlns:a16="http://schemas.microsoft.com/office/drawing/2014/main" id="{33A5C121-A854-2A92-AC84-897EDB75165D}"/>
                </a:ext>
              </a:extLst>
            </p:cNvPr>
            <p:cNvSpPr txBox="1"/>
            <p:nvPr/>
          </p:nvSpPr>
          <p:spPr>
            <a:xfrm>
              <a:off x="8685779" y="3834952"/>
              <a:ext cx="1167832" cy="707886"/>
            </a:xfrm>
            <a:prstGeom prst="rect">
              <a:avLst/>
            </a:prstGeom>
            <a:noFill/>
          </p:spPr>
          <p:txBody>
            <a:bodyPr wrap="square">
              <a:spAutoFit/>
            </a:bodyPr>
            <a:lstStyle/>
            <a:p>
              <a:pPr algn="ctr"/>
              <a:r>
                <a:rPr lang="en-US" sz="2000" b="1">
                  <a:solidFill>
                    <a:srgbClr val="7B9AAE"/>
                  </a:solidFill>
                  <a:latin typeface="Century Gothic" panose="020B0502020202020204" pitchFamily="34" charset="0"/>
                </a:rPr>
                <a:t>June 2021</a:t>
              </a:r>
            </a:p>
          </p:txBody>
        </p:sp>
        <p:pic>
          <p:nvPicPr>
            <p:cNvPr id="9" name="Graphic 8" descr="Flip calendar with solid fill">
              <a:extLst>
                <a:ext uri="{FF2B5EF4-FFF2-40B4-BE49-F238E27FC236}">
                  <a16:creationId xmlns:a16="http://schemas.microsoft.com/office/drawing/2014/main" id="{EB3541F6-55C5-6183-034E-D3633C565C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53603" y="2823660"/>
              <a:ext cx="2171633" cy="2171633"/>
            </a:xfrm>
            <a:prstGeom prst="rect">
              <a:avLst/>
            </a:prstGeom>
          </p:spPr>
        </p:pic>
        <p:sp>
          <p:nvSpPr>
            <p:cNvPr id="10" name="TextBox 9">
              <a:extLst>
                <a:ext uri="{FF2B5EF4-FFF2-40B4-BE49-F238E27FC236}">
                  <a16:creationId xmlns:a16="http://schemas.microsoft.com/office/drawing/2014/main" id="{26E635F1-AA9F-DD92-4ADC-3E950D1B7757}"/>
                </a:ext>
              </a:extLst>
            </p:cNvPr>
            <p:cNvSpPr txBox="1"/>
            <p:nvPr/>
          </p:nvSpPr>
          <p:spPr>
            <a:xfrm>
              <a:off x="6525471" y="3827020"/>
              <a:ext cx="1167832" cy="707886"/>
            </a:xfrm>
            <a:prstGeom prst="rect">
              <a:avLst/>
            </a:prstGeom>
            <a:noFill/>
          </p:spPr>
          <p:txBody>
            <a:bodyPr wrap="square">
              <a:spAutoFit/>
            </a:bodyPr>
            <a:lstStyle/>
            <a:p>
              <a:pPr algn="ctr"/>
              <a:r>
                <a:rPr lang="en-US" sz="2000" b="1">
                  <a:solidFill>
                    <a:srgbClr val="7B9AAE"/>
                  </a:solidFill>
                  <a:latin typeface="Century Gothic" panose="020B0502020202020204" pitchFamily="34" charset="0"/>
                </a:rPr>
                <a:t>July 2020</a:t>
              </a:r>
            </a:p>
          </p:txBody>
        </p:sp>
        <p:pic>
          <p:nvPicPr>
            <p:cNvPr id="11" name="Graphic 10" descr="Flip calendar with solid fill">
              <a:extLst>
                <a:ext uri="{FF2B5EF4-FFF2-40B4-BE49-F238E27FC236}">
                  <a16:creationId xmlns:a16="http://schemas.microsoft.com/office/drawing/2014/main" id="{FE44E1CB-E627-DC94-BD35-072389049C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171" y="2823660"/>
              <a:ext cx="2171633" cy="2171633"/>
            </a:xfrm>
            <a:prstGeom prst="rect">
              <a:avLst/>
            </a:prstGeom>
          </p:spPr>
        </p:pic>
        <p:sp>
          <p:nvSpPr>
            <p:cNvPr id="12" name="Arrow: Down 11">
              <a:extLst>
                <a:ext uri="{FF2B5EF4-FFF2-40B4-BE49-F238E27FC236}">
                  <a16:creationId xmlns:a16="http://schemas.microsoft.com/office/drawing/2014/main" id="{4677D7BB-CB29-52A6-B1F4-A223B18BF175}"/>
                </a:ext>
              </a:extLst>
            </p:cNvPr>
            <p:cNvSpPr/>
            <p:nvPr/>
          </p:nvSpPr>
          <p:spPr>
            <a:xfrm rot="16200000">
              <a:off x="8028195" y="3957938"/>
              <a:ext cx="400109" cy="446047"/>
            </a:xfrm>
            <a:prstGeom prst="downArrow">
              <a:avLst/>
            </a:prstGeom>
            <a:solidFill>
              <a:srgbClr val="7B9A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B06B314-73F1-4D18-9A9E-017F5F9EF3C3}"/>
                </a:ext>
              </a:extLst>
            </p:cNvPr>
            <p:cNvSpPr txBox="1"/>
            <p:nvPr/>
          </p:nvSpPr>
          <p:spPr>
            <a:xfrm>
              <a:off x="6392108" y="4838459"/>
              <a:ext cx="3856488" cy="2123658"/>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1600">
                  <a:solidFill>
                    <a:schemeClr val="bg2">
                      <a:lumMod val="50000"/>
                    </a:schemeClr>
                  </a:solidFill>
                  <a:latin typeface="Century Gothic"/>
                </a:rPr>
                <a:t>An “onboarding” survey conducted in July 2020 of </a:t>
              </a:r>
              <a:r>
                <a:rPr lang="en-US" sz="1600" b="1">
                  <a:solidFill>
                    <a:srgbClr val="7B9AAE"/>
                  </a:solidFill>
                  <a:latin typeface="Century Gothic"/>
                </a:rPr>
                <a:t>N=4,602</a:t>
              </a:r>
            </a:p>
            <a:p>
              <a:pPr marL="285750" indent="-285750">
                <a:spcAft>
                  <a:spcPts val="1200"/>
                </a:spcAft>
                <a:buFont typeface="Arial" panose="020B0604020202020204" pitchFamily="34" charset="0"/>
                <a:buChar char="•"/>
              </a:pPr>
              <a:r>
                <a:rPr lang="en-US" sz="1600">
                  <a:solidFill>
                    <a:schemeClr val="bg2">
                      <a:lumMod val="50000"/>
                    </a:schemeClr>
                  </a:solidFill>
                  <a:latin typeface="Century Gothic"/>
                </a:rPr>
                <a:t>After that, subsamples of </a:t>
              </a:r>
              <a:r>
                <a:rPr lang="en-US" sz="1600" b="1">
                  <a:solidFill>
                    <a:srgbClr val="7B9AAE"/>
                  </a:solidFill>
                  <a:latin typeface="Century Gothic"/>
                </a:rPr>
                <a:t>1,200-1,500 respondents </a:t>
              </a:r>
              <a:r>
                <a:rPr lang="en-US" sz="1600">
                  <a:solidFill>
                    <a:schemeClr val="bg2">
                      <a:lumMod val="50000"/>
                    </a:schemeClr>
                  </a:solidFill>
                  <a:latin typeface="Century Gothic"/>
                </a:rPr>
                <a:t>were surveyed monthly</a:t>
              </a:r>
            </a:p>
            <a:p>
              <a:pPr marL="285750" indent="-285750">
                <a:spcAft>
                  <a:spcPts val="1200"/>
                </a:spcAft>
                <a:buFont typeface="Arial" panose="020B0604020202020204" pitchFamily="34" charset="0"/>
                <a:buChar char="•"/>
              </a:pPr>
              <a:r>
                <a:rPr lang="en-US" sz="1600">
                  <a:solidFill>
                    <a:schemeClr val="bg2">
                      <a:lumMod val="50000"/>
                    </a:schemeClr>
                  </a:solidFill>
                  <a:latin typeface="Century Gothic"/>
                </a:rPr>
                <a:t>Oversampled those with investments</a:t>
              </a:r>
            </a:p>
          </p:txBody>
        </p:sp>
      </p:grpSp>
      <p:cxnSp>
        <p:nvCxnSpPr>
          <p:cNvPr id="14" name="Straight Connector 13">
            <a:extLst>
              <a:ext uri="{FF2B5EF4-FFF2-40B4-BE49-F238E27FC236}">
                <a16:creationId xmlns:a16="http://schemas.microsoft.com/office/drawing/2014/main" id="{384F826E-FB7D-E655-1539-3D6F0B66F03C}"/>
              </a:ext>
            </a:extLst>
          </p:cNvPr>
          <p:cNvCxnSpPr>
            <a:cxnSpLocks/>
          </p:cNvCxnSpPr>
          <p:nvPr/>
        </p:nvCxnSpPr>
        <p:spPr>
          <a:xfrm>
            <a:off x="6553200" y="1728888"/>
            <a:ext cx="0" cy="4540424"/>
          </a:xfrm>
          <a:prstGeom prst="line">
            <a:avLst/>
          </a:prstGeom>
          <a:ln w="25400">
            <a:solidFill>
              <a:schemeClr val="tx1">
                <a:alpha val="2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04924CB-4B41-0A41-940E-A6AFA78197EF}"/>
              </a:ext>
            </a:extLst>
          </p:cNvPr>
          <p:cNvGrpSpPr/>
          <p:nvPr/>
        </p:nvGrpSpPr>
        <p:grpSpPr>
          <a:xfrm>
            <a:off x="674316" y="1704813"/>
            <a:ext cx="5183726" cy="4057791"/>
            <a:chOff x="6270119" y="1694516"/>
            <a:chExt cx="5183726" cy="4057791"/>
          </a:xfrm>
        </p:grpSpPr>
        <p:grpSp>
          <p:nvGrpSpPr>
            <p:cNvPr id="15" name="Group 14">
              <a:extLst>
                <a:ext uri="{FF2B5EF4-FFF2-40B4-BE49-F238E27FC236}">
                  <a16:creationId xmlns:a16="http://schemas.microsoft.com/office/drawing/2014/main" id="{3C0EF666-F9DA-9CC3-F8BD-7F1B36A89EEE}"/>
                </a:ext>
              </a:extLst>
            </p:cNvPr>
            <p:cNvGrpSpPr/>
            <p:nvPr/>
          </p:nvGrpSpPr>
          <p:grpSpPr>
            <a:xfrm>
              <a:off x="6427933" y="1694516"/>
              <a:ext cx="5025912" cy="1980185"/>
              <a:chOff x="6797672" y="1083275"/>
              <a:chExt cx="5025912" cy="1932911"/>
            </a:xfrm>
          </p:grpSpPr>
          <p:grpSp>
            <p:nvGrpSpPr>
              <p:cNvPr id="16" name="Group 15">
                <a:extLst>
                  <a:ext uri="{FF2B5EF4-FFF2-40B4-BE49-F238E27FC236}">
                    <a16:creationId xmlns:a16="http://schemas.microsoft.com/office/drawing/2014/main" id="{5FEAD369-8006-E449-1517-8E0444CD6179}"/>
                  </a:ext>
                </a:extLst>
              </p:cNvPr>
              <p:cNvGrpSpPr/>
              <p:nvPr/>
            </p:nvGrpSpPr>
            <p:grpSpPr>
              <a:xfrm>
                <a:off x="6860734" y="1536622"/>
                <a:ext cx="4962850" cy="1479564"/>
                <a:chOff x="6819175" y="1793636"/>
                <a:chExt cx="4962850" cy="1479564"/>
              </a:xfrm>
            </p:grpSpPr>
            <p:pic>
              <p:nvPicPr>
                <p:cNvPr id="19" name="Picture 18">
                  <a:extLst>
                    <a:ext uri="{FF2B5EF4-FFF2-40B4-BE49-F238E27FC236}">
                      <a16:creationId xmlns:a16="http://schemas.microsoft.com/office/drawing/2014/main" id="{51C61A18-A522-565D-D61D-5E7E716AD2D8}"/>
                    </a:ext>
                  </a:extLst>
                </p:cNvPr>
                <p:cNvPicPr>
                  <a:picLocks noChangeAspect="1"/>
                </p:cNvPicPr>
                <p:nvPr/>
              </p:nvPicPr>
              <p:blipFill>
                <a:blip r:embed="rId4"/>
                <a:stretch>
                  <a:fillRect/>
                </a:stretch>
              </p:blipFill>
              <p:spPr>
                <a:xfrm>
                  <a:off x="6819175" y="1793636"/>
                  <a:ext cx="4962850" cy="1479564"/>
                </a:xfrm>
                <a:prstGeom prst="rect">
                  <a:avLst/>
                </a:prstGeom>
              </p:spPr>
            </p:pic>
            <p:sp>
              <p:nvSpPr>
                <p:cNvPr id="20" name="TextBox 19">
                  <a:extLst>
                    <a:ext uri="{FF2B5EF4-FFF2-40B4-BE49-F238E27FC236}">
                      <a16:creationId xmlns:a16="http://schemas.microsoft.com/office/drawing/2014/main" id="{915FDEEF-EA70-A907-5400-5C906B9A7E45}"/>
                    </a:ext>
                  </a:extLst>
                </p:cNvPr>
                <p:cNvSpPr txBox="1"/>
                <p:nvPr/>
              </p:nvSpPr>
              <p:spPr>
                <a:xfrm>
                  <a:off x="6946450" y="1942690"/>
                  <a:ext cx="4768688" cy="1077218"/>
                </a:xfrm>
                <a:prstGeom prst="rect">
                  <a:avLst/>
                </a:prstGeom>
                <a:noFill/>
              </p:spPr>
              <p:txBody>
                <a:bodyPr wrap="square" lIns="91440" tIns="45720" rIns="91440" bIns="45720" anchor="t">
                  <a:spAutoFit/>
                </a:bodyPr>
                <a:lstStyle/>
                <a:p>
                  <a:r>
                    <a:rPr lang="en-US" sz="1600" dirty="0">
                      <a:solidFill>
                        <a:srgbClr val="003864"/>
                      </a:solidFill>
                      <a:latin typeface="Century Gothic"/>
                    </a:rPr>
                    <a:t>What do you think is the percent chance that </a:t>
                  </a:r>
                  <a:r>
                    <a:rPr lang="en-US" sz="1600" b="1" dirty="0">
                      <a:solidFill>
                        <a:srgbClr val="003864"/>
                      </a:solidFill>
                      <a:latin typeface="Century Gothic"/>
                    </a:rPr>
                    <a:t>[1 month/12 months] from now</a:t>
                  </a:r>
                  <a:r>
                    <a:rPr lang="en-US" sz="1600" dirty="0">
                      <a:solidFill>
                        <a:srgbClr val="003864"/>
                      </a:solidFill>
                      <a:latin typeface="Century Gothic"/>
                    </a:rPr>
                    <a:t>, on average, stock prices in the U.S. stock market will be </a:t>
                  </a:r>
                  <a:r>
                    <a:rPr lang="en-US" sz="1600" b="1" dirty="0">
                      <a:solidFill>
                        <a:srgbClr val="003864"/>
                      </a:solidFill>
                      <a:latin typeface="Century Gothic"/>
                    </a:rPr>
                    <a:t>[higher/lower] </a:t>
                  </a:r>
                  <a:r>
                    <a:rPr lang="en-US" sz="1600" dirty="0">
                      <a:solidFill>
                        <a:srgbClr val="003864"/>
                      </a:solidFill>
                      <a:latin typeface="Century Gothic"/>
                    </a:rPr>
                    <a:t>than they are now?</a:t>
                  </a:r>
                </a:p>
              </p:txBody>
            </p:sp>
          </p:grpSp>
          <p:sp>
            <p:nvSpPr>
              <p:cNvPr id="17" name="TextBox 16">
                <a:extLst>
                  <a:ext uri="{FF2B5EF4-FFF2-40B4-BE49-F238E27FC236}">
                    <a16:creationId xmlns:a16="http://schemas.microsoft.com/office/drawing/2014/main" id="{A2700E6C-A17E-9C14-CF1E-4C85C336F425}"/>
                  </a:ext>
                </a:extLst>
              </p:cNvPr>
              <p:cNvSpPr txBox="1"/>
              <p:nvPr/>
            </p:nvSpPr>
            <p:spPr>
              <a:xfrm>
                <a:off x="6797672" y="1083275"/>
                <a:ext cx="2955636" cy="400110"/>
              </a:xfrm>
              <a:prstGeom prst="rect">
                <a:avLst/>
              </a:prstGeom>
              <a:noFill/>
            </p:spPr>
            <p:txBody>
              <a:bodyPr wrap="square">
                <a:spAutoFit/>
              </a:bodyPr>
              <a:lstStyle/>
              <a:p>
                <a:r>
                  <a:rPr lang="en-US" sz="2000" b="1">
                    <a:solidFill>
                      <a:schemeClr val="bg2">
                        <a:lumMod val="50000"/>
                      </a:schemeClr>
                    </a:solidFill>
                    <a:latin typeface="Century Gothic" panose="020B0502020202020204" pitchFamily="34" charset="0"/>
                  </a:rPr>
                  <a:t>Framing Manipulation</a:t>
                </a:r>
              </a:p>
            </p:txBody>
          </p:sp>
        </p:grpSp>
        <p:grpSp>
          <p:nvGrpSpPr>
            <p:cNvPr id="22" name="Group 21">
              <a:extLst>
                <a:ext uri="{FF2B5EF4-FFF2-40B4-BE49-F238E27FC236}">
                  <a16:creationId xmlns:a16="http://schemas.microsoft.com/office/drawing/2014/main" id="{17E43D3B-FF74-09D5-3FE2-666B48D80583}"/>
                </a:ext>
              </a:extLst>
            </p:cNvPr>
            <p:cNvGrpSpPr/>
            <p:nvPr/>
          </p:nvGrpSpPr>
          <p:grpSpPr>
            <a:xfrm>
              <a:off x="6270119" y="3874870"/>
              <a:ext cx="2133233" cy="1877437"/>
              <a:chOff x="6255439" y="4505787"/>
              <a:chExt cx="2133233" cy="1877437"/>
            </a:xfrm>
          </p:grpSpPr>
          <p:pic>
            <p:nvPicPr>
              <p:cNvPr id="2" name="Graphic 1">
                <a:extLst>
                  <a:ext uri="{FF2B5EF4-FFF2-40B4-BE49-F238E27FC236}">
                    <a16:creationId xmlns:a16="http://schemas.microsoft.com/office/drawing/2014/main" id="{8AEE3915-930B-1FB8-B689-16DDACE5E4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4099" y="4505787"/>
                <a:ext cx="1421193" cy="923330"/>
              </a:xfrm>
              <a:prstGeom prst="rect">
                <a:avLst/>
              </a:prstGeom>
            </p:spPr>
          </p:pic>
          <p:sp>
            <p:nvSpPr>
              <p:cNvPr id="21" name="TextBox 20">
                <a:extLst>
                  <a:ext uri="{FF2B5EF4-FFF2-40B4-BE49-F238E27FC236}">
                    <a16:creationId xmlns:a16="http://schemas.microsoft.com/office/drawing/2014/main" id="{20561435-FC47-39E7-E84A-C49D70A9170A}"/>
                  </a:ext>
                </a:extLst>
              </p:cNvPr>
              <p:cNvSpPr txBox="1"/>
              <p:nvPr/>
            </p:nvSpPr>
            <p:spPr>
              <a:xfrm>
                <a:off x="6255439" y="5429117"/>
                <a:ext cx="2133233" cy="954107"/>
              </a:xfrm>
              <a:prstGeom prst="rect">
                <a:avLst/>
              </a:prstGeom>
              <a:noFill/>
            </p:spPr>
            <p:txBody>
              <a:bodyPr wrap="square" lIns="91440" tIns="45720" rIns="91440" bIns="45720" anchor="t">
                <a:spAutoFit/>
              </a:bodyPr>
              <a:lstStyle/>
              <a:p>
                <a:pPr algn="ctr"/>
                <a:r>
                  <a:rPr lang="en-US" sz="4000" b="1" dirty="0">
                    <a:solidFill>
                      <a:srgbClr val="7B9AAE"/>
                    </a:solidFill>
                    <a:latin typeface="Century Gothic"/>
                  </a:rPr>
                  <a:t>21,889</a:t>
                </a:r>
                <a:r>
                  <a:rPr lang="en-US" sz="1400" dirty="0">
                    <a:latin typeface="Century Gothic"/>
                  </a:rPr>
                  <a:t> </a:t>
                </a:r>
              </a:p>
              <a:p>
                <a:pPr algn="ctr"/>
                <a:r>
                  <a:rPr lang="en-US" sz="1400" b="1" dirty="0">
                    <a:solidFill>
                      <a:schemeClr val="bg2">
                        <a:lumMod val="50000"/>
                      </a:schemeClr>
                    </a:solidFill>
                    <a:latin typeface="Century Gothic"/>
                  </a:rPr>
                  <a:t>total responses</a:t>
                </a:r>
                <a:endParaRPr lang="en-US" sz="1400" b="1" dirty="0">
                  <a:solidFill>
                    <a:schemeClr val="bg2">
                      <a:lumMod val="50000"/>
                    </a:schemeClr>
                  </a:solidFill>
                  <a:latin typeface="Century Gothic" panose="020B0502020202020204" pitchFamily="34" charset="0"/>
                </a:endParaRPr>
              </a:p>
            </p:txBody>
          </p:sp>
        </p:grpSp>
        <p:grpSp>
          <p:nvGrpSpPr>
            <p:cNvPr id="29" name="Group 28">
              <a:extLst>
                <a:ext uri="{FF2B5EF4-FFF2-40B4-BE49-F238E27FC236}">
                  <a16:creationId xmlns:a16="http://schemas.microsoft.com/office/drawing/2014/main" id="{47D28D81-5806-A5A5-7C4F-AC8AC910B9D5}"/>
                </a:ext>
              </a:extLst>
            </p:cNvPr>
            <p:cNvGrpSpPr/>
            <p:nvPr/>
          </p:nvGrpSpPr>
          <p:grpSpPr>
            <a:xfrm>
              <a:off x="8724664" y="4128839"/>
              <a:ext cx="2662294" cy="1469272"/>
              <a:chOff x="8972888" y="4221480"/>
              <a:chExt cx="2662294" cy="1469272"/>
            </a:xfrm>
          </p:grpSpPr>
          <p:sp>
            <p:nvSpPr>
              <p:cNvPr id="28" name="Rectangle: Rounded Corners 27">
                <a:extLst>
                  <a:ext uri="{FF2B5EF4-FFF2-40B4-BE49-F238E27FC236}">
                    <a16:creationId xmlns:a16="http://schemas.microsoft.com/office/drawing/2014/main" id="{C94DFD33-4DAC-3EAA-148E-81403BB2DD74}"/>
                  </a:ext>
                </a:extLst>
              </p:cNvPr>
              <p:cNvSpPr/>
              <p:nvPr/>
            </p:nvSpPr>
            <p:spPr>
              <a:xfrm>
                <a:off x="9015413" y="4221480"/>
                <a:ext cx="2577243" cy="1325563"/>
              </a:xfrm>
              <a:prstGeom prst="roundRect">
                <a:avLst/>
              </a:prstGeom>
              <a:solidFill>
                <a:srgbClr val="0038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4FD1152-042A-32EC-E9FC-2075270D9957}"/>
                  </a:ext>
                </a:extLst>
              </p:cNvPr>
              <p:cNvSpPr txBox="1"/>
              <p:nvPr/>
            </p:nvSpPr>
            <p:spPr>
              <a:xfrm>
                <a:off x="8972888" y="4336535"/>
                <a:ext cx="2662294" cy="1354217"/>
              </a:xfrm>
              <a:prstGeom prst="rect">
                <a:avLst/>
              </a:prstGeom>
              <a:noFill/>
            </p:spPr>
            <p:txBody>
              <a:bodyPr wrap="square" lIns="91440" tIns="45720" rIns="91440" bIns="45720" rtlCol="0" anchor="t">
                <a:spAutoFit/>
              </a:bodyPr>
              <a:lstStyle/>
              <a:p>
                <a:pPr algn="ctr"/>
                <a:r>
                  <a:rPr lang="en-US" sz="1600" b="1">
                    <a:solidFill>
                      <a:schemeClr val="bg1"/>
                    </a:solidFill>
                    <a:latin typeface="Century Gothic"/>
                  </a:rPr>
                  <a:t>Respondents </a:t>
                </a:r>
              </a:p>
              <a:p>
                <a:pPr algn="ctr"/>
                <a:r>
                  <a:rPr lang="en-US" sz="1600" b="1">
                    <a:solidFill>
                      <a:schemeClr val="bg1"/>
                    </a:solidFill>
                    <a:latin typeface="Century Gothic"/>
                  </a:rPr>
                  <a:t>reported expectations</a:t>
                </a:r>
              </a:p>
              <a:p>
                <a:pPr algn="ctr"/>
                <a:r>
                  <a:rPr lang="en-US" sz="1600" b="1">
                    <a:solidFill>
                      <a:schemeClr val="bg1"/>
                    </a:solidFill>
                    <a:latin typeface="Century Gothic"/>
                  </a:rPr>
                  <a:t> for both 1 and 12 </a:t>
                </a:r>
              </a:p>
              <a:p>
                <a:pPr algn="ctr"/>
                <a:r>
                  <a:rPr lang="en-US" sz="1600" b="1">
                    <a:solidFill>
                      <a:schemeClr val="bg1"/>
                    </a:solidFill>
                    <a:latin typeface="Century Gothic"/>
                  </a:rPr>
                  <a:t>months</a:t>
                </a:r>
              </a:p>
              <a:p>
                <a:endParaRPr lang="en-US"/>
              </a:p>
            </p:txBody>
          </p:sp>
        </p:grpSp>
      </p:grpSp>
    </p:spTree>
    <p:extLst>
      <p:ext uri="{BB962C8B-B14F-4D97-AF65-F5344CB8AC3E}">
        <p14:creationId xmlns:p14="http://schemas.microsoft.com/office/powerpoint/2010/main" val="21248603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C21D8E8AD4E42BC984118246FA5AC" ma:contentTypeVersion="14" ma:contentTypeDescription="Create a new document." ma:contentTypeScope="" ma:versionID="4d13680b3ed5baff3e891f9541842548">
  <xsd:schema xmlns:xsd="http://www.w3.org/2001/XMLSchema" xmlns:xs="http://www.w3.org/2001/XMLSchema" xmlns:p="http://schemas.microsoft.com/office/2006/metadata/properties" xmlns:ns2="25964da0-1daf-4e7a-bf2d-fc17711d345c" xmlns:ns3="18ed4048-d67e-484c-8744-ef8738aeafd8" targetNamespace="http://schemas.microsoft.com/office/2006/metadata/properties" ma:root="true" ma:fieldsID="a951a9bb7455617efc55667b80957b36" ns2:_="" ns3:_="">
    <xsd:import namespace="25964da0-1daf-4e7a-bf2d-fc17711d345c"/>
    <xsd:import namespace="18ed4048-d67e-484c-8744-ef8738aeaf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964da0-1daf-4e7a-bf2d-fc17711d3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a35e5b1-ca7f-40d6-a45f-a75f058dd33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ed4048-d67e-484c-8744-ef8738aeaf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3b73a41-b950-443a-9234-2f0ef92ad571}" ma:internalName="TaxCatchAll" ma:showField="CatchAllData" ma:web="18ed4048-d67e-484c-8744-ef8738aea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5964da0-1daf-4e7a-bf2d-fc17711d345c">
      <Terms xmlns="http://schemas.microsoft.com/office/infopath/2007/PartnerControls"/>
    </lcf76f155ced4ddcb4097134ff3c332f>
    <TaxCatchAll xmlns="18ed4048-d67e-484c-8744-ef8738aeafd8" xsi:nil="true"/>
  </documentManagement>
</p:properties>
</file>

<file path=customXml/itemProps1.xml><?xml version="1.0" encoding="utf-8"?>
<ds:datastoreItem xmlns:ds="http://schemas.openxmlformats.org/officeDocument/2006/customXml" ds:itemID="{4D3FEC20-6725-4731-8E81-06F9F04FDAE3}">
  <ds:schemaRefs>
    <ds:schemaRef ds:uri="18ed4048-d67e-484c-8744-ef8738aeafd8"/>
    <ds:schemaRef ds:uri="25964da0-1daf-4e7a-bf2d-fc17711d34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BFAA9A-D531-4080-B0D5-295310F48052}">
  <ds:schemaRefs>
    <ds:schemaRef ds:uri="http://schemas.microsoft.com/sharepoint/v3/contenttype/forms"/>
  </ds:schemaRefs>
</ds:datastoreItem>
</file>

<file path=customXml/itemProps3.xml><?xml version="1.0" encoding="utf-8"?>
<ds:datastoreItem xmlns:ds="http://schemas.openxmlformats.org/officeDocument/2006/customXml" ds:itemID="{CD9336D2-DED1-4951-B28B-31E836A87FD8}">
  <ds:schemaRefs>
    <ds:schemaRef ds:uri="http://schemas.openxmlformats.org/package/2006/metadata/core-properties"/>
    <ds:schemaRef ds:uri="http://purl.org/dc/elements/1.1/"/>
    <ds:schemaRef ds:uri="http://schemas.microsoft.com/office/2006/documentManagement/types"/>
    <ds:schemaRef ds:uri="18ed4048-d67e-484c-8744-ef8738aeafd8"/>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25964da0-1daf-4e7a-bf2d-fc17711d345c"/>
  </ds:schemaRefs>
</ds:datastoreItem>
</file>

<file path=docMetadata/LabelInfo.xml><?xml version="1.0" encoding="utf-8"?>
<clbl:labelList xmlns:clbl="http://schemas.microsoft.com/office/2020/mipLabelMetadata">
  <clbl:label id="{ed23862a-38c6-45ed-bd6a-60c55a569daf}" enabled="0" method="" siteId="{ed23862a-38c6-45ed-bd6a-60c55a569daf}" removed="1"/>
</clbl:labelList>
</file>

<file path=docProps/app.xml><?xml version="1.0" encoding="utf-8"?>
<Properties xmlns="http://schemas.openxmlformats.org/officeDocument/2006/extended-properties" xmlns:vt="http://schemas.openxmlformats.org/officeDocument/2006/docPropsVTypes">
  <TotalTime>125</TotalTime>
  <Words>1001</Words>
  <Application>Microsoft Office PowerPoint</Application>
  <PresentationFormat>Widescreen</PresentationFormat>
  <Paragraphs>133</Paragraphs>
  <Slides>15</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Century Gothic</vt:lpstr>
      <vt:lpstr>Times New Roman</vt:lpstr>
      <vt:lpstr>Office Theme</vt:lpstr>
      <vt:lpstr>1_Office Theme</vt:lpstr>
      <vt:lpstr>How Should I Know? Lack of Confidence Biases Stock Market Expectations Toward Zero</vt:lpstr>
      <vt:lpstr>Stock Market Expectations</vt:lpstr>
      <vt:lpstr>Stock Market Expectations</vt:lpstr>
      <vt:lpstr>Literature</vt:lpstr>
      <vt:lpstr>Our Paper</vt:lpstr>
      <vt:lpstr>Outline of the talk</vt:lpstr>
      <vt:lpstr>Study 1</vt:lpstr>
      <vt:lpstr>Relationship between expectations and stock market movements</vt:lpstr>
      <vt:lpstr>PowerPoint Presentation</vt:lpstr>
      <vt:lpstr>Framing Effect in Expectations</vt:lpstr>
      <vt:lpstr>Study 3: Manipulating  Confidence</vt:lpstr>
      <vt:lpstr>Study 3 Methods</vt:lpstr>
      <vt:lpstr>Results</vt:lpstr>
      <vt:lpstr>Discussion</vt:lpstr>
      <vt:lpstr>Thank you! Questions?</vt:lpstr>
    </vt:vector>
  </TitlesOfParts>
  <Company>Security Exchange Commission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 Alycia</dc:creator>
  <cp:lastModifiedBy>Chin, Alycia</cp:lastModifiedBy>
  <cp:revision>21</cp:revision>
  <dcterms:created xsi:type="dcterms:W3CDTF">2024-09-21T14:23:11Z</dcterms:created>
  <dcterms:modified xsi:type="dcterms:W3CDTF">2024-10-29T12:44:10Z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0x010100202C21D8E8AD4E42BC984118246FA5AC</vt:lpwstr>
  </property>
  <property fmtid="{D5CDD505-2E9C-101B-9397-08002B2CF9AE}" pid="3" name="MediaServiceImageTags">
    <vt:lpwstr/>
  </property>
</Properties>
</file>